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handoutMasterIdLst>
    <p:handoutMasterId r:id="rId21"/>
  </p:handoutMasterIdLst>
  <p:sldIdLst>
    <p:sldId id="305" r:id="rId5"/>
    <p:sldId id="311" r:id="rId6"/>
    <p:sldId id="327" r:id="rId7"/>
    <p:sldId id="312" r:id="rId8"/>
    <p:sldId id="321" r:id="rId9"/>
    <p:sldId id="316" r:id="rId10"/>
    <p:sldId id="320" r:id="rId11"/>
    <p:sldId id="322" r:id="rId12"/>
    <p:sldId id="318" r:id="rId13"/>
    <p:sldId id="323" r:id="rId14"/>
    <p:sldId id="324" r:id="rId15"/>
    <p:sldId id="326" r:id="rId16"/>
    <p:sldId id="325" r:id="rId17"/>
    <p:sldId id="328" r:id="rId18"/>
    <p:sldId id="317" r:id="rId19"/>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D44A62-53CB-43BB-8A71-9FB34767259A}" v="124" dt="2022-11-18T03:57:46.304"/>
    <p1510:client id="{27DAAC7D-6C21-4A1B-936D-5D79BBBC8238}" v="10" dt="2022-11-17T21:12:25.1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snapToGrid="0">
      <p:cViewPr varScale="1">
        <p:scale>
          <a:sx n="80" d="100"/>
          <a:sy n="80" d="100"/>
        </p:scale>
        <p:origin x="749"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ADRIÁN GARZA LLANAS" userId="177aea71-a6fb-49e6-847e-cd892a117ddb" providerId="ADAL" clId="{27D44A62-53CB-43BB-8A71-9FB34767259A}"/>
    <pc:docChg chg="undo custSel addSld delSld modSld">
      <pc:chgData name="JORGE ADRIÁN GARZA LLANAS" userId="177aea71-a6fb-49e6-847e-cd892a117ddb" providerId="ADAL" clId="{27D44A62-53CB-43BB-8A71-9FB34767259A}" dt="2022-11-18T03:57:51.519" v="1071" actId="1076"/>
      <pc:docMkLst>
        <pc:docMk/>
      </pc:docMkLst>
      <pc:sldChg chg="addSp delSp modSp mod delDesignElem">
        <pc:chgData name="JORGE ADRIÁN GARZA LLANAS" userId="177aea71-a6fb-49e6-847e-cd892a117ddb" providerId="ADAL" clId="{27D44A62-53CB-43BB-8A71-9FB34767259A}" dt="2022-11-18T03:46:01.762" v="846" actId="1076"/>
        <pc:sldMkLst>
          <pc:docMk/>
          <pc:sldMk cId="1946576508" sldId="305"/>
        </pc:sldMkLst>
        <pc:spChg chg="mod">
          <ac:chgData name="JORGE ADRIÁN GARZA LLANAS" userId="177aea71-a6fb-49e6-847e-cd892a117ddb" providerId="ADAL" clId="{27D44A62-53CB-43BB-8A71-9FB34767259A}" dt="2022-11-18T03:44:35.797" v="830"/>
          <ac:spMkLst>
            <pc:docMk/>
            <pc:sldMk cId="1946576508" sldId="305"/>
            <ac:spMk id="2" creationId="{0D1F047C-C727-42A7-85C5-68C5AA1B1A93}"/>
          </ac:spMkLst>
        </pc:spChg>
        <pc:spChg chg="add del">
          <ac:chgData name="JORGE ADRIÁN GARZA LLANAS" userId="177aea71-a6fb-49e6-847e-cd892a117ddb" providerId="ADAL" clId="{27D44A62-53CB-43BB-8A71-9FB34767259A}" dt="2022-11-18T03:44:35.797" v="830"/>
          <ac:spMkLst>
            <pc:docMk/>
            <pc:sldMk cId="1946576508" sldId="305"/>
            <ac:spMk id="83" creationId="{608EAA06-5488-416B-B2B2-E55213011012}"/>
          </ac:spMkLst>
        </pc:spChg>
        <pc:picChg chg="add del mod">
          <ac:chgData name="JORGE ADRIÁN GARZA LLANAS" userId="177aea71-a6fb-49e6-847e-cd892a117ddb" providerId="ADAL" clId="{27D44A62-53CB-43BB-8A71-9FB34767259A}" dt="2022-11-18T03:45:47.201" v="841" actId="478"/>
          <ac:picMkLst>
            <pc:docMk/>
            <pc:sldMk cId="1946576508" sldId="305"/>
            <ac:picMk id="4" creationId="{D8C27CC4-FE14-12FD-3FE5-D7264D3162FA}"/>
          </ac:picMkLst>
        </pc:picChg>
        <pc:picChg chg="add del mod">
          <ac:chgData name="JORGE ADRIÁN GARZA LLANAS" userId="177aea71-a6fb-49e6-847e-cd892a117ddb" providerId="ADAL" clId="{27D44A62-53CB-43BB-8A71-9FB34767259A}" dt="2022-11-18T03:38:57.167" v="786" actId="478"/>
          <ac:picMkLst>
            <pc:docMk/>
            <pc:sldMk cId="1946576508" sldId="305"/>
            <ac:picMk id="5" creationId="{37AF4CA3-211A-BFE5-F99F-7528D169C3C5}"/>
          </ac:picMkLst>
        </pc:picChg>
        <pc:picChg chg="add del">
          <ac:chgData name="JORGE ADRIÁN GARZA LLANAS" userId="177aea71-a6fb-49e6-847e-cd892a117ddb" providerId="ADAL" clId="{27D44A62-53CB-43BB-8A71-9FB34767259A}" dt="2022-11-18T03:40:00.478" v="792"/>
          <ac:picMkLst>
            <pc:docMk/>
            <pc:sldMk cId="1946576508" sldId="305"/>
            <ac:picMk id="7" creationId="{1D63B9EC-3DD5-D742-2D19-9B7AB0B120E5}"/>
          </ac:picMkLst>
        </pc:picChg>
        <pc:picChg chg="add del mod modCrop">
          <ac:chgData name="JORGE ADRIÁN GARZA LLANAS" userId="177aea71-a6fb-49e6-847e-cd892a117ddb" providerId="ADAL" clId="{27D44A62-53CB-43BB-8A71-9FB34767259A}" dt="2022-11-18T03:42:19.469" v="800" actId="478"/>
          <ac:picMkLst>
            <pc:docMk/>
            <pc:sldMk cId="1946576508" sldId="305"/>
            <ac:picMk id="8" creationId="{951178D7-FCE1-3370-04C2-90FC01E9A73F}"/>
          </ac:picMkLst>
        </pc:picChg>
        <pc:picChg chg="add del mod">
          <ac:chgData name="JORGE ADRIÁN GARZA LLANAS" userId="177aea71-a6fb-49e6-847e-cd892a117ddb" providerId="ADAL" clId="{27D44A62-53CB-43BB-8A71-9FB34767259A}" dt="2022-11-18T03:45:50.861" v="842" actId="478"/>
          <ac:picMkLst>
            <pc:docMk/>
            <pc:sldMk cId="1946576508" sldId="305"/>
            <ac:picMk id="9" creationId="{784EB34F-E641-70A9-ECF6-5AAED10B1C78}"/>
          </ac:picMkLst>
        </pc:picChg>
        <pc:picChg chg="add del mod">
          <ac:chgData name="JORGE ADRIÁN GARZA LLANAS" userId="177aea71-a6fb-49e6-847e-cd892a117ddb" providerId="ADAL" clId="{27D44A62-53CB-43BB-8A71-9FB34767259A}" dt="2022-11-18T03:45:56.069" v="844" actId="478"/>
          <ac:picMkLst>
            <pc:docMk/>
            <pc:sldMk cId="1946576508" sldId="305"/>
            <ac:picMk id="10" creationId="{001D499E-D433-BB15-64C1-05F27628830C}"/>
          </ac:picMkLst>
        </pc:picChg>
        <pc:picChg chg="add del mod">
          <ac:chgData name="JORGE ADRIÁN GARZA LLANAS" userId="177aea71-a6fb-49e6-847e-cd892a117ddb" providerId="ADAL" clId="{27D44A62-53CB-43BB-8A71-9FB34767259A}" dt="2022-11-18T03:45:52.777" v="843" actId="478"/>
          <ac:picMkLst>
            <pc:docMk/>
            <pc:sldMk cId="1946576508" sldId="305"/>
            <ac:picMk id="11" creationId="{1C1F8B28-1C59-D80C-A099-25D9ED3FA1A6}"/>
          </ac:picMkLst>
        </pc:picChg>
        <pc:picChg chg="add mod">
          <ac:chgData name="JORGE ADRIÁN GARZA LLANAS" userId="177aea71-a6fb-49e6-847e-cd892a117ddb" providerId="ADAL" clId="{27D44A62-53CB-43BB-8A71-9FB34767259A}" dt="2022-11-18T03:46:01.762" v="846" actId="1076"/>
          <ac:picMkLst>
            <pc:docMk/>
            <pc:sldMk cId="1946576508" sldId="305"/>
            <ac:picMk id="12" creationId="{F9678118-7D0E-E5DA-9A05-2C0EE34B7E72}"/>
          </ac:picMkLst>
        </pc:picChg>
        <pc:picChg chg="add mod">
          <ac:chgData name="JORGE ADRIÁN GARZA LLANAS" userId="177aea71-a6fb-49e6-847e-cd892a117ddb" providerId="ADAL" clId="{27D44A62-53CB-43BB-8A71-9FB34767259A}" dt="2022-11-18T03:46:01.762" v="846" actId="1076"/>
          <ac:picMkLst>
            <pc:docMk/>
            <pc:sldMk cId="1946576508" sldId="305"/>
            <ac:picMk id="13" creationId="{4E758735-E001-3C5E-5E2D-A7A122941DA7}"/>
          </ac:picMkLst>
        </pc:picChg>
        <pc:picChg chg="add del mod">
          <ac:chgData name="JORGE ADRIÁN GARZA LLANAS" userId="177aea71-a6fb-49e6-847e-cd892a117ddb" providerId="ADAL" clId="{27D44A62-53CB-43BB-8A71-9FB34767259A}" dt="2022-11-18T03:41:42.720" v="794" actId="478"/>
          <ac:picMkLst>
            <pc:docMk/>
            <pc:sldMk cId="1946576508" sldId="305"/>
            <ac:picMk id="1026" creationId="{3CC29C30-4217-3582-2F28-34844B294E76}"/>
          </ac:picMkLst>
        </pc:picChg>
      </pc:sldChg>
      <pc:sldChg chg="addSp delSp modSp mod">
        <pc:chgData name="JORGE ADRIÁN GARZA LLANAS" userId="177aea71-a6fb-49e6-847e-cd892a117ddb" providerId="ADAL" clId="{27D44A62-53CB-43BB-8A71-9FB34767259A}" dt="2022-11-18T03:47:19.027" v="871" actId="1076"/>
        <pc:sldMkLst>
          <pc:docMk/>
          <pc:sldMk cId="651443823" sldId="311"/>
        </pc:sldMkLst>
        <pc:spChg chg="mod">
          <ac:chgData name="JORGE ADRIÁN GARZA LLANAS" userId="177aea71-a6fb-49e6-847e-cd892a117ddb" providerId="ADAL" clId="{27D44A62-53CB-43BB-8A71-9FB34767259A}" dt="2022-11-18T03:47:14.814" v="870" actId="1076"/>
          <ac:spMkLst>
            <pc:docMk/>
            <pc:sldMk cId="651443823" sldId="311"/>
            <ac:spMk id="4" creationId="{22A7A4E1-544A-159C-9CB0-AC9954A416E7}"/>
          </ac:spMkLst>
        </pc:spChg>
        <pc:spChg chg="mod">
          <ac:chgData name="JORGE ADRIÁN GARZA LLANAS" userId="177aea71-a6fb-49e6-847e-cd892a117ddb" providerId="ADAL" clId="{27D44A62-53CB-43BB-8A71-9FB34767259A}" dt="2022-11-18T03:47:19.027" v="871" actId="1076"/>
          <ac:spMkLst>
            <pc:docMk/>
            <pc:sldMk cId="651443823" sldId="311"/>
            <ac:spMk id="7" creationId="{768117D5-46C3-9F50-ACBD-3BCF1D8C1169}"/>
          </ac:spMkLst>
        </pc:spChg>
        <pc:picChg chg="add del mod">
          <ac:chgData name="JORGE ADRIÁN GARZA LLANAS" userId="177aea71-a6fb-49e6-847e-cd892a117ddb" providerId="ADAL" clId="{27D44A62-53CB-43BB-8A71-9FB34767259A}" dt="2022-11-18T03:35:44.460" v="754"/>
          <ac:picMkLst>
            <pc:docMk/>
            <pc:sldMk cId="651443823" sldId="311"/>
            <ac:picMk id="2" creationId="{088306AD-2DEC-28D2-2857-0D096A406DA6}"/>
          </ac:picMkLst>
        </pc:picChg>
        <pc:picChg chg="add del mod">
          <ac:chgData name="JORGE ADRIÁN GARZA LLANAS" userId="177aea71-a6fb-49e6-847e-cd892a117ddb" providerId="ADAL" clId="{27D44A62-53CB-43BB-8A71-9FB34767259A}" dt="2022-11-18T03:35:44.460" v="754"/>
          <ac:picMkLst>
            <pc:docMk/>
            <pc:sldMk cId="651443823" sldId="311"/>
            <ac:picMk id="3" creationId="{4C2E4A43-0738-F354-7BF9-9202542F7C62}"/>
          </ac:picMkLst>
        </pc:picChg>
        <pc:picChg chg="add del mod">
          <ac:chgData name="JORGE ADRIÁN GARZA LLANAS" userId="177aea71-a6fb-49e6-847e-cd892a117ddb" providerId="ADAL" clId="{27D44A62-53CB-43BB-8A71-9FB34767259A}" dt="2022-11-18T03:46:39.934" v="861" actId="478"/>
          <ac:picMkLst>
            <pc:docMk/>
            <pc:sldMk cId="651443823" sldId="311"/>
            <ac:picMk id="5" creationId="{7A39DE32-DB26-A661-BB5A-6F626384EC12}"/>
          </ac:picMkLst>
        </pc:picChg>
        <pc:picChg chg="add del mod">
          <ac:chgData name="JORGE ADRIÁN GARZA LLANAS" userId="177aea71-a6fb-49e6-847e-cd892a117ddb" providerId="ADAL" clId="{27D44A62-53CB-43BB-8A71-9FB34767259A}" dt="2022-11-18T03:43:21.922" v="820" actId="478"/>
          <ac:picMkLst>
            <pc:docMk/>
            <pc:sldMk cId="651443823" sldId="311"/>
            <ac:picMk id="6" creationId="{2A1E4711-75A3-A572-A90D-76698E5377E5}"/>
          </ac:picMkLst>
        </pc:picChg>
        <pc:picChg chg="add del mod modCrop">
          <ac:chgData name="JORGE ADRIÁN GARZA LLANAS" userId="177aea71-a6fb-49e6-847e-cd892a117ddb" providerId="ADAL" clId="{27D44A62-53CB-43BB-8A71-9FB34767259A}" dt="2022-11-18T03:46:41.543" v="862" actId="478"/>
          <ac:picMkLst>
            <pc:docMk/>
            <pc:sldMk cId="651443823" sldId="311"/>
            <ac:picMk id="8" creationId="{AD728F2A-8FC8-6D12-B9FE-3AA8AF6F1816}"/>
          </ac:picMkLst>
        </pc:picChg>
        <pc:picChg chg="add mod">
          <ac:chgData name="JORGE ADRIÁN GARZA LLANAS" userId="177aea71-a6fb-49e6-847e-cd892a117ddb" providerId="ADAL" clId="{27D44A62-53CB-43BB-8A71-9FB34767259A}" dt="2022-11-18T03:46:54.094" v="866" actId="1076"/>
          <ac:picMkLst>
            <pc:docMk/>
            <pc:sldMk cId="651443823" sldId="311"/>
            <ac:picMk id="9" creationId="{0D3E62EB-1C66-4712-221E-CA09DCD366E1}"/>
          </ac:picMkLst>
        </pc:picChg>
        <pc:picChg chg="add mod">
          <ac:chgData name="JORGE ADRIÁN GARZA LLANAS" userId="177aea71-a6fb-49e6-847e-cd892a117ddb" providerId="ADAL" clId="{27D44A62-53CB-43BB-8A71-9FB34767259A}" dt="2022-11-18T03:46:59.993" v="867" actId="1076"/>
          <ac:picMkLst>
            <pc:docMk/>
            <pc:sldMk cId="651443823" sldId="311"/>
            <ac:picMk id="10" creationId="{38BC28BE-BBE7-F80B-531D-E9D230592C25}"/>
          </ac:picMkLst>
        </pc:picChg>
      </pc:sldChg>
      <pc:sldChg chg="addSp delSp modSp mod">
        <pc:chgData name="JORGE ADRIÁN GARZA LLANAS" userId="177aea71-a6fb-49e6-847e-cd892a117ddb" providerId="ADAL" clId="{27D44A62-53CB-43BB-8A71-9FB34767259A}" dt="2022-11-18T03:48:41.891" v="893" actId="14100"/>
        <pc:sldMkLst>
          <pc:docMk/>
          <pc:sldMk cId="387006337" sldId="312"/>
        </pc:sldMkLst>
        <pc:spChg chg="mod">
          <ac:chgData name="JORGE ADRIÁN GARZA LLANAS" userId="177aea71-a6fb-49e6-847e-cd892a117ddb" providerId="ADAL" clId="{27D44A62-53CB-43BB-8A71-9FB34767259A}" dt="2022-11-18T03:48:36.618" v="892" actId="1076"/>
          <ac:spMkLst>
            <pc:docMk/>
            <pc:sldMk cId="387006337" sldId="312"/>
            <ac:spMk id="2" creationId="{A5B86924-F8FE-D26C-325C-FB2E95A07543}"/>
          </ac:spMkLst>
        </pc:spChg>
        <pc:spChg chg="mod">
          <ac:chgData name="JORGE ADRIÁN GARZA LLANAS" userId="177aea71-a6fb-49e6-847e-cd892a117ddb" providerId="ADAL" clId="{27D44A62-53CB-43BB-8A71-9FB34767259A}" dt="2022-11-18T03:48:18.728" v="889" actId="1076"/>
          <ac:spMkLst>
            <pc:docMk/>
            <pc:sldMk cId="387006337" sldId="312"/>
            <ac:spMk id="3" creationId="{8B447AC2-A9B8-96D5-AF4F-B3D25F854CB8}"/>
          </ac:spMkLst>
        </pc:spChg>
        <pc:picChg chg="mod">
          <ac:chgData name="JORGE ADRIÁN GARZA LLANAS" userId="177aea71-a6fb-49e6-847e-cd892a117ddb" providerId="ADAL" clId="{27D44A62-53CB-43BB-8A71-9FB34767259A}" dt="2022-11-18T03:48:13.492" v="888" actId="1076"/>
          <ac:picMkLst>
            <pc:docMk/>
            <pc:sldMk cId="387006337" sldId="312"/>
            <ac:picMk id="4" creationId="{E51D06FD-5444-2421-74E3-AEE239DE49FF}"/>
          </ac:picMkLst>
        </pc:picChg>
        <pc:picChg chg="add del mod">
          <ac:chgData name="JORGE ADRIÁN GARZA LLANAS" userId="177aea71-a6fb-49e6-847e-cd892a117ddb" providerId="ADAL" clId="{27D44A62-53CB-43BB-8A71-9FB34767259A}" dt="2022-11-18T03:48:01.518" v="882" actId="478"/>
          <ac:picMkLst>
            <pc:docMk/>
            <pc:sldMk cId="387006337" sldId="312"/>
            <ac:picMk id="5" creationId="{C50B604D-250F-7300-E78F-4EAB0D57B681}"/>
          </ac:picMkLst>
        </pc:picChg>
        <pc:picChg chg="add del mod">
          <ac:chgData name="JORGE ADRIÁN GARZA LLANAS" userId="177aea71-a6fb-49e6-847e-cd892a117ddb" providerId="ADAL" clId="{27D44A62-53CB-43BB-8A71-9FB34767259A}" dt="2022-11-18T03:48:03.430" v="883" actId="478"/>
          <ac:picMkLst>
            <pc:docMk/>
            <pc:sldMk cId="387006337" sldId="312"/>
            <ac:picMk id="6" creationId="{22B66181-D2F9-8FEB-5C35-018C9B0329B6}"/>
          </ac:picMkLst>
        </pc:picChg>
        <pc:picChg chg="add del mod">
          <ac:chgData name="JORGE ADRIÁN GARZA LLANAS" userId="177aea71-a6fb-49e6-847e-cd892a117ddb" providerId="ADAL" clId="{27D44A62-53CB-43BB-8A71-9FB34767259A}" dt="2022-11-18T03:47:55.687" v="881"/>
          <ac:picMkLst>
            <pc:docMk/>
            <pc:sldMk cId="387006337" sldId="312"/>
            <ac:picMk id="7" creationId="{9F5C6637-2149-A2D4-5514-01ED88DA57E0}"/>
          </ac:picMkLst>
        </pc:picChg>
        <pc:picChg chg="add del mod">
          <ac:chgData name="JORGE ADRIÁN GARZA LLANAS" userId="177aea71-a6fb-49e6-847e-cd892a117ddb" providerId="ADAL" clId="{27D44A62-53CB-43BB-8A71-9FB34767259A}" dt="2022-11-18T03:47:55.687" v="881"/>
          <ac:picMkLst>
            <pc:docMk/>
            <pc:sldMk cId="387006337" sldId="312"/>
            <ac:picMk id="8" creationId="{F1680226-2CE5-66F0-762D-6390611FEE94}"/>
          </ac:picMkLst>
        </pc:picChg>
        <pc:picChg chg="add mod">
          <ac:chgData name="JORGE ADRIÁN GARZA LLANAS" userId="177aea71-a6fb-49e6-847e-cd892a117ddb" providerId="ADAL" clId="{27D44A62-53CB-43BB-8A71-9FB34767259A}" dt="2022-11-18T03:48:41.891" v="893" actId="14100"/>
          <ac:picMkLst>
            <pc:docMk/>
            <pc:sldMk cId="387006337" sldId="312"/>
            <ac:picMk id="9" creationId="{8B249954-9C58-F1C4-6525-08EDE442C52F}"/>
          </ac:picMkLst>
        </pc:picChg>
        <pc:picChg chg="add mod">
          <ac:chgData name="JORGE ADRIÁN GARZA LLANAS" userId="177aea71-a6fb-49e6-847e-cd892a117ddb" providerId="ADAL" clId="{27D44A62-53CB-43BB-8A71-9FB34767259A}" dt="2022-11-18T03:48:07.634" v="885" actId="1076"/>
          <ac:picMkLst>
            <pc:docMk/>
            <pc:sldMk cId="387006337" sldId="312"/>
            <ac:picMk id="10" creationId="{B3AC6E62-3D9B-83FA-C00E-0136421A0DD4}"/>
          </ac:picMkLst>
        </pc:picChg>
      </pc:sldChg>
      <pc:sldChg chg="addSp delSp modSp mod">
        <pc:chgData name="JORGE ADRIÁN GARZA LLANAS" userId="177aea71-a6fb-49e6-847e-cd892a117ddb" providerId="ADAL" clId="{27D44A62-53CB-43BB-8A71-9FB34767259A}" dt="2022-11-18T03:49:40.031" v="908" actId="1076"/>
        <pc:sldMkLst>
          <pc:docMk/>
          <pc:sldMk cId="4291419360" sldId="316"/>
        </pc:sldMkLst>
        <pc:spChg chg="mod">
          <ac:chgData name="JORGE ADRIÁN GARZA LLANAS" userId="177aea71-a6fb-49e6-847e-cd892a117ddb" providerId="ADAL" clId="{27D44A62-53CB-43BB-8A71-9FB34767259A}" dt="2022-11-18T03:49:40.031" v="908" actId="1076"/>
          <ac:spMkLst>
            <pc:docMk/>
            <pc:sldMk cId="4291419360" sldId="316"/>
            <ac:spMk id="2" creationId="{3274D183-7311-431D-3A27-3B0F73544D10}"/>
          </ac:spMkLst>
        </pc:spChg>
        <pc:spChg chg="mod">
          <ac:chgData name="JORGE ADRIÁN GARZA LLANAS" userId="177aea71-a6fb-49e6-847e-cd892a117ddb" providerId="ADAL" clId="{27D44A62-53CB-43BB-8A71-9FB34767259A}" dt="2022-11-18T03:49:10.669" v="901" actId="1076"/>
          <ac:spMkLst>
            <pc:docMk/>
            <pc:sldMk cId="4291419360" sldId="316"/>
            <ac:spMk id="3" creationId="{80EE8388-EFA4-A841-EFF3-0196B61C1B74}"/>
          </ac:spMkLst>
        </pc:spChg>
        <pc:spChg chg="mod">
          <ac:chgData name="JORGE ADRIÁN GARZA LLANAS" userId="177aea71-a6fb-49e6-847e-cd892a117ddb" providerId="ADAL" clId="{27D44A62-53CB-43BB-8A71-9FB34767259A}" dt="2022-11-18T03:49:07.811" v="900" actId="1076"/>
          <ac:spMkLst>
            <pc:docMk/>
            <pc:sldMk cId="4291419360" sldId="316"/>
            <ac:spMk id="4" creationId="{293A012A-41AF-CE87-F964-F92947923783}"/>
          </ac:spMkLst>
        </pc:spChg>
        <pc:spChg chg="mod">
          <ac:chgData name="JORGE ADRIÁN GARZA LLANAS" userId="177aea71-a6fb-49e6-847e-cd892a117ddb" providerId="ADAL" clId="{27D44A62-53CB-43BB-8A71-9FB34767259A}" dt="2022-11-18T03:49:02.854" v="899" actId="1076"/>
          <ac:spMkLst>
            <pc:docMk/>
            <pc:sldMk cId="4291419360" sldId="316"/>
            <ac:spMk id="5" creationId="{BAEBC9FC-1E88-667E-DED8-02516C7053B4}"/>
          </ac:spMkLst>
        </pc:spChg>
        <pc:picChg chg="add del mod">
          <ac:chgData name="JORGE ADRIÁN GARZA LLANAS" userId="177aea71-a6fb-49e6-847e-cd892a117ddb" providerId="ADAL" clId="{27D44A62-53CB-43BB-8A71-9FB34767259A}" dt="2022-11-18T03:48:51.475" v="894" actId="478"/>
          <ac:picMkLst>
            <pc:docMk/>
            <pc:sldMk cId="4291419360" sldId="316"/>
            <ac:picMk id="6" creationId="{D1B92A35-E7F8-5D2E-5FC8-CC7917626C9E}"/>
          </ac:picMkLst>
        </pc:picChg>
        <pc:picChg chg="add del mod">
          <ac:chgData name="JORGE ADRIÁN GARZA LLANAS" userId="177aea71-a6fb-49e6-847e-cd892a117ddb" providerId="ADAL" clId="{27D44A62-53CB-43BB-8A71-9FB34767259A}" dt="2022-11-18T03:48:53.785" v="896" actId="478"/>
          <ac:picMkLst>
            <pc:docMk/>
            <pc:sldMk cId="4291419360" sldId="316"/>
            <ac:picMk id="7" creationId="{7EF63C05-7CAA-6925-4FA0-5BA52E3CFCC6}"/>
          </ac:picMkLst>
        </pc:picChg>
        <pc:picChg chg="add mod">
          <ac:chgData name="JORGE ADRIÁN GARZA LLANAS" userId="177aea71-a6fb-49e6-847e-cd892a117ddb" providerId="ADAL" clId="{27D44A62-53CB-43BB-8A71-9FB34767259A}" dt="2022-11-18T03:49:30.481" v="907" actId="14100"/>
          <ac:picMkLst>
            <pc:docMk/>
            <pc:sldMk cId="4291419360" sldId="316"/>
            <ac:picMk id="8" creationId="{BE1C85C3-DDE5-131F-DDBD-02F34A07ECD2}"/>
          </ac:picMkLst>
        </pc:picChg>
        <pc:picChg chg="add mod">
          <ac:chgData name="JORGE ADRIÁN GARZA LLANAS" userId="177aea71-a6fb-49e6-847e-cd892a117ddb" providerId="ADAL" clId="{27D44A62-53CB-43BB-8A71-9FB34767259A}" dt="2022-11-18T03:48:58.183" v="898" actId="1076"/>
          <ac:picMkLst>
            <pc:docMk/>
            <pc:sldMk cId="4291419360" sldId="316"/>
            <ac:picMk id="9" creationId="{97EC53B0-BC2C-9365-81DB-DA25964CF38B}"/>
          </ac:picMkLst>
        </pc:picChg>
      </pc:sldChg>
      <pc:sldChg chg="addSp delSp modSp mod">
        <pc:chgData name="JORGE ADRIÁN GARZA LLANAS" userId="177aea71-a6fb-49e6-847e-cd892a117ddb" providerId="ADAL" clId="{27D44A62-53CB-43BB-8A71-9FB34767259A}" dt="2022-11-18T03:55:00.393" v="1018" actId="1076"/>
        <pc:sldMkLst>
          <pc:docMk/>
          <pc:sldMk cId="746971846" sldId="318"/>
        </pc:sldMkLst>
        <pc:spChg chg="mod">
          <ac:chgData name="JORGE ADRIÁN GARZA LLANAS" userId="177aea71-a6fb-49e6-847e-cd892a117ddb" providerId="ADAL" clId="{27D44A62-53CB-43BB-8A71-9FB34767259A}" dt="2022-11-18T03:55:00.393" v="1018" actId="1076"/>
          <ac:spMkLst>
            <pc:docMk/>
            <pc:sldMk cId="746971846" sldId="318"/>
            <ac:spMk id="2" creationId="{0F093190-58C5-D14C-534D-2361E889A3D0}"/>
          </ac:spMkLst>
        </pc:spChg>
        <pc:spChg chg="mod">
          <ac:chgData name="JORGE ADRIÁN GARZA LLANAS" userId="177aea71-a6fb-49e6-847e-cd892a117ddb" providerId="ADAL" clId="{27D44A62-53CB-43BB-8A71-9FB34767259A}" dt="2022-11-18T03:54:56.374" v="1017" actId="1076"/>
          <ac:spMkLst>
            <pc:docMk/>
            <pc:sldMk cId="746971846" sldId="318"/>
            <ac:spMk id="3" creationId="{76894AEF-379C-C5B2-AF8A-80620CB5C1A7}"/>
          </ac:spMkLst>
        </pc:spChg>
        <pc:picChg chg="add del mod">
          <ac:chgData name="JORGE ADRIÁN GARZA LLANAS" userId="177aea71-a6fb-49e6-847e-cd892a117ddb" providerId="ADAL" clId="{27D44A62-53CB-43BB-8A71-9FB34767259A}" dt="2022-11-18T03:54:44.060" v="1013" actId="478"/>
          <ac:picMkLst>
            <pc:docMk/>
            <pc:sldMk cId="746971846" sldId="318"/>
            <ac:picMk id="4" creationId="{70B3F715-EFA9-9C99-56A2-E41F0970CC09}"/>
          </ac:picMkLst>
        </pc:picChg>
        <pc:picChg chg="add del mod">
          <ac:chgData name="JORGE ADRIÁN GARZA LLANAS" userId="177aea71-a6fb-49e6-847e-cd892a117ddb" providerId="ADAL" clId="{27D44A62-53CB-43BB-8A71-9FB34767259A}" dt="2022-11-18T03:54:45.539" v="1014" actId="478"/>
          <ac:picMkLst>
            <pc:docMk/>
            <pc:sldMk cId="746971846" sldId="318"/>
            <ac:picMk id="5" creationId="{A17F34E0-E416-192C-F2CF-3C5F2614994F}"/>
          </ac:picMkLst>
        </pc:picChg>
        <pc:picChg chg="add mod">
          <ac:chgData name="JORGE ADRIÁN GARZA LLANAS" userId="177aea71-a6fb-49e6-847e-cd892a117ddb" providerId="ADAL" clId="{27D44A62-53CB-43BB-8A71-9FB34767259A}" dt="2022-11-18T03:54:51.769" v="1016"/>
          <ac:picMkLst>
            <pc:docMk/>
            <pc:sldMk cId="746971846" sldId="318"/>
            <ac:picMk id="6" creationId="{A5FCDB02-5B48-9FAF-BED7-EF7DA8EEA41B}"/>
          </ac:picMkLst>
        </pc:picChg>
        <pc:picChg chg="add mod">
          <ac:chgData name="JORGE ADRIÁN GARZA LLANAS" userId="177aea71-a6fb-49e6-847e-cd892a117ddb" providerId="ADAL" clId="{27D44A62-53CB-43BB-8A71-9FB34767259A}" dt="2022-11-18T03:54:51.769" v="1016"/>
          <ac:picMkLst>
            <pc:docMk/>
            <pc:sldMk cId="746971846" sldId="318"/>
            <ac:picMk id="7" creationId="{D28E1C41-92DD-BE9E-BB62-1FA9D6B401A7}"/>
          </ac:picMkLst>
        </pc:picChg>
      </pc:sldChg>
      <pc:sldChg chg="del">
        <pc:chgData name="JORGE ADRIÁN GARZA LLANAS" userId="177aea71-a6fb-49e6-847e-cd892a117ddb" providerId="ADAL" clId="{27D44A62-53CB-43BB-8A71-9FB34767259A}" dt="2022-11-14T22:44:58.885" v="107" actId="47"/>
        <pc:sldMkLst>
          <pc:docMk/>
          <pc:sldMk cId="2290181211" sldId="319"/>
        </pc:sldMkLst>
      </pc:sldChg>
      <pc:sldChg chg="addSp delSp modSp mod">
        <pc:chgData name="JORGE ADRIÁN GARZA LLANAS" userId="177aea71-a6fb-49e6-847e-cd892a117ddb" providerId="ADAL" clId="{27D44A62-53CB-43BB-8A71-9FB34767259A}" dt="2022-11-18T03:50:00.703" v="913" actId="1076"/>
        <pc:sldMkLst>
          <pc:docMk/>
          <pc:sldMk cId="996930054" sldId="320"/>
        </pc:sldMkLst>
        <pc:spChg chg="mod">
          <ac:chgData name="JORGE ADRIÁN GARZA LLANAS" userId="177aea71-a6fb-49e6-847e-cd892a117ddb" providerId="ADAL" clId="{27D44A62-53CB-43BB-8A71-9FB34767259A}" dt="2022-11-18T03:49:52.367" v="911" actId="1076"/>
          <ac:spMkLst>
            <pc:docMk/>
            <pc:sldMk cId="996930054" sldId="320"/>
            <ac:spMk id="2" creationId="{2CF3BF7E-C80C-3BE8-ECAD-BAD87F1CBA20}"/>
          </ac:spMkLst>
        </pc:spChg>
        <pc:spChg chg="mod">
          <ac:chgData name="JORGE ADRIÁN GARZA LLANAS" userId="177aea71-a6fb-49e6-847e-cd892a117ddb" providerId="ADAL" clId="{27D44A62-53CB-43BB-8A71-9FB34767259A}" dt="2022-11-18T03:44:35.797" v="830"/>
          <ac:spMkLst>
            <pc:docMk/>
            <pc:sldMk cId="996930054" sldId="320"/>
            <ac:spMk id="3" creationId="{787EA272-119E-1B71-462E-06557A17554A}"/>
          </ac:spMkLst>
        </pc:spChg>
        <pc:picChg chg="add del mod">
          <ac:chgData name="JORGE ADRIÁN GARZA LLANAS" userId="177aea71-a6fb-49e6-847e-cd892a117ddb" providerId="ADAL" clId="{27D44A62-53CB-43BB-8A71-9FB34767259A}" dt="2022-11-18T03:49:45.195" v="909" actId="478"/>
          <ac:picMkLst>
            <pc:docMk/>
            <pc:sldMk cId="996930054" sldId="320"/>
            <ac:picMk id="4" creationId="{5E0D9D00-90D0-A89D-078F-729439C126E2}"/>
          </ac:picMkLst>
        </pc:picChg>
        <pc:picChg chg="add del mod">
          <ac:chgData name="JORGE ADRIÁN GARZA LLANAS" userId="177aea71-a6fb-49e6-847e-cd892a117ddb" providerId="ADAL" clId="{27D44A62-53CB-43BB-8A71-9FB34767259A}" dt="2022-11-18T03:49:47.774" v="910" actId="478"/>
          <ac:picMkLst>
            <pc:docMk/>
            <pc:sldMk cId="996930054" sldId="320"/>
            <ac:picMk id="5" creationId="{809BFA4E-BB8A-8A93-837B-B9A7A920FBD0}"/>
          </ac:picMkLst>
        </pc:picChg>
        <pc:picChg chg="add mod">
          <ac:chgData name="JORGE ADRIÁN GARZA LLANAS" userId="177aea71-a6fb-49e6-847e-cd892a117ddb" providerId="ADAL" clId="{27D44A62-53CB-43BB-8A71-9FB34767259A}" dt="2022-11-18T03:50:00.703" v="913" actId="1076"/>
          <ac:picMkLst>
            <pc:docMk/>
            <pc:sldMk cId="996930054" sldId="320"/>
            <ac:picMk id="6" creationId="{D77B2880-DC01-FE8F-8E5E-8D59B9AB36C8}"/>
          </ac:picMkLst>
        </pc:picChg>
        <pc:picChg chg="add mod">
          <ac:chgData name="JORGE ADRIÁN GARZA LLANAS" userId="177aea71-a6fb-49e6-847e-cd892a117ddb" providerId="ADAL" clId="{27D44A62-53CB-43BB-8A71-9FB34767259A}" dt="2022-11-18T03:50:00.703" v="913" actId="1076"/>
          <ac:picMkLst>
            <pc:docMk/>
            <pc:sldMk cId="996930054" sldId="320"/>
            <ac:picMk id="7" creationId="{82A8E5C2-49E1-50CA-BAA6-1D31E657C987}"/>
          </ac:picMkLst>
        </pc:picChg>
      </pc:sldChg>
      <pc:sldChg chg="modSp mod">
        <pc:chgData name="JORGE ADRIÁN GARZA LLANAS" userId="177aea71-a6fb-49e6-847e-cd892a117ddb" providerId="ADAL" clId="{27D44A62-53CB-43BB-8A71-9FB34767259A}" dt="2022-11-14T22:44:27.802" v="106" actId="20577"/>
        <pc:sldMkLst>
          <pc:docMk/>
          <pc:sldMk cId="3509741454" sldId="321"/>
        </pc:sldMkLst>
        <pc:spChg chg="mod">
          <ac:chgData name="JORGE ADRIÁN GARZA LLANAS" userId="177aea71-a6fb-49e6-847e-cd892a117ddb" providerId="ADAL" clId="{27D44A62-53CB-43BB-8A71-9FB34767259A}" dt="2022-11-14T22:44:27.802" v="106" actId="20577"/>
          <ac:spMkLst>
            <pc:docMk/>
            <pc:sldMk cId="3509741454" sldId="321"/>
            <ac:spMk id="3" creationId="{951D2B17-8EE1-88E9-D688-77E9A14BECF2}"/>
          </ac:spMkLst>
        </pc:spChg>
      </pc:sldChg>
      <pc:sldChg chg="addSp delSp modSp mod">
        <pc:chgData name="JORGE ADRIÁN GARZA LLANAS" userId="177aea71-a6fb-49e6-847e-cd892a117ddb" providerId="ADAL" clId="{27D44A62-53CB-43BB-8A71-9FB34767259A}" dt="2022-11-18T03:54:40.576" v="1012" actId="1076"/>
        <pc:sldMkLst>
          <pc:docMk/>
          <pc:sldMk cId="1519115414" sldId="322"/>
        </pc:sldMkLst>
        <pc:spChg chg="mod">
          <ac:chgData name="JORGE ADRIÁN GARZA LLANAS" userId="177aea71-a6fb-49e6-847e-cd892a117ddb" providerId="ADAL" clId="{27D44A62-53CB-43BB-8A71-9FB34767259A}" dt="2022-11-18T03:54:40.576" v="1012" actId="1076"/>
          <ac:spMkLst>
            <pc:docMk/>
            <pc:sldMk cId="1519115414" sldId="322"/>
            <ac:spMk id="2" creationId="{FD55BB18-346E-7EAF-CACD-DFF8B492FBBF}"/>
          </ac:spMkLst>
        </pc:spChg>
        <pc:spChg chg="mod">
          <ac:chgData name="JORGE ADRIÁN GARZA LLANAS" userId="177aea71-a6fb-49e6-847e-cd892a117ddb" providerId="ADAL" clId="{27D44A62-53CB-43BB-8A71-9FB34767259A}" dt="2022-11-18T03:53:46.706" v="1001" actId="123"/>
          <ac:spMkLst>
            <pc:docMk/>
            <pc:sldMk cId="1519115414" sldId="322"/>
            <ac:spMk id="3" creationId="{D8B9EDD0-850C-67E0-5691-3FF3BCA6D881}"/>
          </ac:spMkLst>
        </pc:spChg>
        <pc:picChg chg="add del mod">
          <ac:chgData name="JORGE ADRIÁN GARZA LLANAS" userId="177aea71-a6fb-49e6-847e-cd892a117ddb" providerId="ADAL" clId="{27D44A62-53CB-43BB-8A71-9FB34767259A}" dt="2022-11-18T03:54:05.169" v="1003" actId="478"/>
          <ac:picMkLst>
            <pc:docMk/>
            <pc:sldMk cId="1519115414" sldId="322"/>
            <ac:picMk id="4" creationId="{584BBFB5-5EAF-68C0-8B4D-4F7D1F0D2A06}"/>
          </ac:picMkLst>
        </pc:picChg>
        <pc:picChg chg="add del mod">
          <ac:chgData name="JORGE ADRIÁN GARZA LLANAS" userId="177aea71-a6fb-49e6-847e-cd892a117ddb" providerId="ADAL" clId="{27D44A62-53CB-43BB-8A71-9FB34767259A}" dt="2022-11-18T03:54:07.545" v="1004" actId="478"/>
          <ac:picMkLst>
            <pc:docMk/>
            <pc:sldMk cId="1519115414" sldId="322"/>
            <ac:picMk id="5" creationId="{ACF14525-4088-43A2-1E87-724AE6102059}"/>
          </ac:picMkLst>
        </pc:picChg>
        <pc:picChg chg="add del mod">
          <ac:chgData name="JORGE ADRIÁN GARZA LLANAS" userId="177aea71-a6fb-49e6-847e-cd892a117ddb" providerId="ADAL" clId="{27D44A62-53CB-43BB-8A71-9FB34767259A}" dt="2022-11-18T03:54:16.775" v="1008"/>
          <ac:picMkLst>
            <pc:docMk/>
            <pc:sldMk cId="1519115414" sldId="322"/>
            <ac:picMk id="6" creationId="{B3896EA6-8FD9-AE56-16B3-D17730C61700}"/>
          </ac:picMkLst>
        </pc:picChg>
        <pc:picChg chg="add del mod">
          <ac:chgData name="JORGE ADRIÁN GARZA LLANAS" userId="177aea71-a6fb-49e6-847e-cd892a117ddb" providerId="ADAL" clId="{27D44A62-53CB-43BB-8A71-9FB34767259A}" dt="2022-11-18T03:54:25.967" v="1010"/>
          <ac:picMkLst>
            <pc:docMk/>
            <pc:sldMk cId="1519115414" sldId="322"/>
            <ac:picMk id="7" creationId="{A3316733-D008-D7C7-A82F-EC19D84E35BF}"/>
          </ac:picMkLst>
        </pc:picChg>
        <pc:picChg chg="add mod">
          <ac:chgData name="JORGE ADRIÁN GARZA LLANAS" userId="177aea71-a6fb-49e6-847e-cd892a117ddb" providerId="ADAL" clId="{27D44A62-53CB-43BB-8A71-9FB34767259A}" dt="2022-11-18T03:54:35.036" v="1011"/>
          <ac:picMkLst>
            <pc:docMk/>
            <pc:sldMk cId="1519115414" sldId="322"/>
            <ac:picMk id="8" creationId="{0C6D154D-2E39-DF1C-6531-62AB99F8BDC7}"/>
          </ac:picMkLst>
        </pc:picChg>
        <pc:picChg chg="add mod">
          <ac:chgData name="JORGE ADRIÁN GARZA LLANAS" userId="177aea71-a6fb-49e6-847e-cd892a117ddb" providerId="ADAL" clId="{27D44A62-53CB-43BB-8A71-9FB34767259A}" dt="2022-11-18T03:54:35.036" v="1011"/>
          <ac:picMkLst>
            <pc:docMk/>
            <pc:sldMk cId="1519115414" sldId="322"/>
            <ac:picMk id="9" creationId="{56704297-FBBC-19AF-7E87-79F11AD91D5F}"/>
          </ac:picMkLst>
        </pc:picChg>
      </pc:sldChg>
      <pc:sldChg chg="addSp delSp modSp mod">
        <pc:chgData name="JORGE ADRIÁN GARZA LLANAS" userId="177aea71-a6fb-49e6-847e-cd892a117ddb" providerId="ADAL" clId="{27D44A62-53CB-43BB-8A71-9FB34767259A}" dt="2022-11-18T03:55:27.843" v="1027" actId="1076"/>
        <pc:sldMkLst>
          <pc:docMk/>
          <pc:sldMk cId="3236138696" sldId="323"/>
        </pc:sldMkLst>
        <pc:spChg chg="mod">
          <ac:chgData name="JORGE ADRIÁN GARZA LLANAS" userId="177aea71-a6fb-49e6-847e-cd892a117ddb" providerId="ADAL" clId="{27D44A62-53CB-43BB-8A71-9FB34767259A}" dt="2022-11-18T03:55:19.229" v="1025" actId="1076"/>
          <ac:spMkLst>
            <pc:docMk/>
            <pc:sldMk cId="3236138696" sldId="323"/>
            <ac:spMk id="2" creationId="{805AB970-06C6-6FB4-7281-1BFA6C795958}"/>
          </ac:spMkLst>
        </pc:spChg>
        <pc:spChg chg="del">
          <ac:chgData name="JORGE ADRIÁN GARZA LLANAS" userId="177aea71-a6fb-49e6-847e-cd892a117ddb" providerId="ADAL" clId="{27D44A62-53CB-43BB-8A71-9FB34767259A}" dt="2022-11-14T22:57:04.750" v="649" actId="478"/>
          <ac:spMkLst>
            <pc:docMk/>
            <pc:sldMk cId="3236138696" sldId="323"/>
            <ac:spMk id="3" creationId="{56417E54-D32F-5B37-69BD-907303A06A54}"/>
          </ac:spMkLst>
        </pc:spChg>
        <pc:spChg chg="add del mod">
          <ac:chgData name="JORGE ADRIÁN GARZA LLANAS" userId="177aea71-a6fb-49e6-847e-cd892a117ddb" providerId="ADAL" clId="{27D44A62-53CB-43BB-8A71-9FB34767259A}" dt="2022-11-14T22:57:18.191" v="676" actId="478"/>
          <ac:spMkLst>
            <pc:docMk/>
            <pc:sldMk cId="3236138696" sldId="323"/>
            <ac:spMk id="5" creationId="{93282E79-9FD8-44FC-8A68-D16D5079199A}"/>
          </ac:spMkLst>
        </pc:spChg>
        <pc:spChg chg="add mod">
          <ac:chgData name="JORGE ADRIÁN GARZA LLANAS" userId="177aea71-a6fb-49e6-847e-cd892a117ddb" providerId="ADAL" clId="{27D44A62-53CB-43BB-8A71-9FB34767259A}" dt="2022-11-18T03:55:11.779" v="1023" actId="1076"/>
          <ac:spMkLst>
            <pc:docMk/>
            <pc:sldMk cId="3236138696" sldId="323"/>
            <ac:spMk id="10" creationId="{2DEE252F-162D-A92E-C90A-1D6FC0913423}"/>
          </ac:spMkLst>
        </pc:spChg>
        <pc:graphicFrameChg chg="add del mod modGraphic">
          <ac:chgData name="JORGE ADRIÁN GARZA LLANAS" userId="177aea71-a6fb-49e6-847e-cd892a117ddb" providerId="ADAL" clId="{27D44A62-53CB-43BB-8A71-9FB34767259A}" dt="2022-11-14T22:57:47.531" v="681"/>
          <ac:graphicFrameMkLst>
            <pc:docMk/>
            <pc:sldMk cId="3236138696" sldId="323"/>
            <ac:graphicFrameMk id="6" creationId="{E1FA216C-DB1B-A571-45D7-CCA4C17D6FAA}"/>
          </ac:graphicFrameMkLst>
        </pc:graphicFrameChg>
        <pc:graphicFrameChg chg="add del mod">
          <ac:chgData name="JORGE ADRIÁN GARZA LLANAS" userId="177aea71-a6fb-49e6-847e-cd892a117ddb" providerId="ADAL" clId="{27D44A62-53CB-43BB-8A71-9FB34767259A}" dt="2022-11-14T22:57:54.778" v="683"/>
          <ac:graphicFrameMkLst>
            <pc:docMk/>
            <pc:sldMk cId="3236138696" sldId="323"/>
            <ac:graphicFrameMk id="7" creationId="{C6C80779-4229-E944-8587-BEC63D091AFF}"/>
          </ac:graphicFrameMkLst>
        </pc:graphicFrameChg>
        <pc:graphicFrameChg chg="add mod modGraphic">
          <ac:chgData name="JORGE ADRIÁN GARZA LLANAS" userId="177aea71-a6fb-49e6-847e-cd892a117ddb" providerId="ADAL" clId="{27D44A62-53CB-43BB-8A71-9FB34767259A}" dt="2022-11-18T03:55:15.310" v="1024" actId="1076"/>
          <ac:graphicFrameMkLst>
            <pc:docMk/>
            <pc:sldMk cId="3236138696" sldId="323"/>
            <ac:graphicFrameMk id="8" creationId="{D2FCB5A4-3F53-2A89-A460-CC776AF3BAC9}"/>
          </ac:graphicFrameMkLst>
        </pc:graphicFrameChg>
        <pc:picChg chg="add del mod">
          <ac:chgData name="JORGE ADRIÁN GARZA LLANAS" userId="177aea71-a6fb-49e6-847e-cd892a117ddb" providerId="ADAL" clId="{27D44A62-53CB-43BB-8A71-9FB34767259A}" dt="2022-11-18T03:55:05.435" v="1020" actId="478"/>
          <ac:picMkLst>
            <pc:docMk/>
            <pc:sldMk cId="3236138696" sldId="323"/>
            <ac:picMk id="3" creationId="{D602D8D2-189A-5983-E459-1886EE223018}"/>
          </ac:picMkLst>
        </pc:picChg>
        <pc:picChg chg="add del mod">
          <ac:chgData name="JORGE ADRIÁN GARZA LLANAS" userId="177aea71-a6fb-49e6-847e-cd892a117ddb" providerId="ADAL" clId="{27D44A62-53CB-43BB-8A71-9FB34767259A}" dt="2022-11-18T03:55:07.644" v="1022" actId="478"/>
          <ac:picMkLst>
            <pc:docMk/>
            <pc:sldMk cId="3236138696" sldId="323"/>
            <ac:picMk id="4" creationId="{15804B36-7338-1FAF-BA3D-4C7FF884CDA0}"/>
          </ac:picMkLst>
        </pc:picChg>
        <pc:picChg chg="add mod">
          <ac:chgData name="JORGE ADRIÁN GARZA LLANAS" userId="177aea71-a6fb-49e6-847e-cd892a117ddb" providerId="ADAL" clId="{27D44A62-53CB-43BB-8A71-9FB34767259A}" dt="2022-11-18T03:55:27.843" v="1027" actId="1076"/>
          <ac:picMkLst>
            <pc:docMk/>
            <pc:sldMk cId="3236138696" sldId="323"/>
            <ac:picMk id="5" creationId="{26C6EA16-9305-C521-4D11-67960AB8DAC2}"/>
          </ac:picMkLst>
        </pc:picChg>
        <pc:picChg chg="add mod">
          <ac:chgData name="JORGE ADRIÁN GARZA LLANAS" userId="177aea71-a6fb-49e6-847e-cd892a117ddb" providerId="ADAL" clId="{27D44A62-53CB-43BB-8A71-9FB34767259A}" dt="2022-11-18T03:55:27.843" v="1027" actId="1076"/>
          <ac:picMkLst>
            <pc:docMk/>
            <pc:sldMk cId="3236138696" sldId="323"/>
            <ac:picMk id="6" creationId="{BE64D5E1-D59E-0218-CF8F-89A07C97D525}"/>
          </ac:picMkLst>
        </pc:picChg>
      </pc:sldChg>
      <pc:sldChg chg="delSp new mod">
        <pc:chgData name="JORGE ADRIÁN GARZA LLANAS" userId="177aea71-a6fb-49e6-847e-cd892a117ddb" providerId="ADAL" clId="{27D44A62-53CB-43BB-8A71-9FB34767259A}" dt="2022-11-14T23:04:28.691" v="738" actId="478"/>
        <pc:sldMkLst>
          <pc:docMk/>
          <pc:sldMk cId="829867144" sldId="324"/>
        </pc:sldMkLst>
        <pc:spChg chg="del">
          <ac:chgData name="JORGE ADRIÁN GARZA LLANAS" userId="177aea71-a6fb-49e6-847e-cd892a117ddb" providerId="ADAL" clId="{27D44A62-53CB-43BB-8A71-9FB34767259A}" dt="2022-11-14T22:59:02.098" v="698" actId="478"/>
          <ac:spMkLst>
            <pc:docMk/>
            <pc:sldMk cId="829867144" sldId="324"/>
            <ac:spMk id="2" creationId="{D42676FF-EB97-6F4C-E08A-4B07882AE275}"/>
          </ac:spMkLst>
        </pc:spChg>
        <pc:spChg chg="del">
          <ac:chgData name="JORGE ADRIÁN GARZA LLANAS" userId="177aea71-a6fb-49e6-847e-cd892a117ddb" providerId="ADAL" clId="{27D44A62-53CB-43BB-8A71-9FB34767259A}" dt="2022-11-14T23:04:28.691" v="738" actId="478"/>
          <ac:spMkLst>
            <pc:docMk/>
            <pc:sldMk cId="829867144" sldId="324"/>
            <ac:spMk id="3" creationId="{7ED9037D-C916-D0A3-7F83-C725B76E6038}"/>
          </ac:spMkLst>
        </pc:spChg>
      </pc:sldChg>
      <pc:sldChg chg="addSp delSp modSp new mod">
        <pc:chgData name="JORGE ADRIÁN GARZA LLANAS" userId="177aea71-a6fb-49e6-847e-cd892a117ddb" providerId="ADAL" clId="{27D44A62-53CB-43BB-8A71-9FB34767259A}" dt="2022-11-18T03:56:51.582" v="1051" actId="14100"/>
        <pc:sldMkLst>
          <pc:docMk/>
          <pc:sldMk cId="3149261870" sldId="325"/>
        </pc:sldMkLst>
        <pc:spChg chg="mod">
          <ac:chgData name="JORGE ADRIÁN GARZA LLANAS" userId="177aea71-a6fb-49e6-847e-cd892a117ddb" providerId="ADAL" clId="{27D44A62-53CB-43BB-8A71-9FB34767259A}" dt="2022-11-18T03:56:48.170" v="1050" actId="1076"/>
          <ac:spMkLst>
            <pc:docMk/>
            <pc:sldMk cId="3149261870" sldId="325"/>
            <ac:spMk id="2" creationId="{18B42CF3-543D-08DC-152A-2D74BDBF1B32}"/>
          </ac:spMkLst>
        </pc:spChg>
        <pc:spChg chg="del">
          <ac:chgData name="JORGE ADRIÁN GARZA LLANAS" userId="177aea71-a6fb-49e6-847e-cd892a117ddb" providerId="ADAL" clId="{27D44A62-53CB-43BB-8A71-9FB34767259A}" dt="2022-11-14T23:00:12.854" v="726" actId="478"/>
          <ac:spMkLst>
            <pc:docMk/>
            <pc:sldMk cId="3149261870" sldId="325"/>
            <ac:spMk id="2" creationId="{551C6BD1-393C-6830-07C0-DCC474355D32}"/>
          </ac:spMkLst>
        </pc:spChg>
        <pc:spChg chg="del">
          <ac:chgData name="JORGE ADRIÁN GARZA LLANAS" userId="177aea71-a6fb-49e6-847e-cd892a117ddb" providerId="ADAL" clId="{27D44A62-53CB-43BB-8A71-9FB34767259A}" dt="2022-11-14T23:00:14.982" v="727" actId="478"/>
          <ac:spMkLst>
            <pc:docMk/>
            <pc:sldMk cId="3149261870" sldId="325"/>
            <ac:spMk id="3" creationId="{33955371-4584-F1B3-4A5D-4E802BA1C4F8}"/>
          </ac:spMkLst>
        </pc:spChg>
        <pc:spChg chg="add mod">
          <ac:chgData name="JORGE ADRIÁN GARZA LLANAS" userId="177aea71-a6fb-49e6-847e-cd892a117ddb" providerId="ADAL" clId="{27D44A62-53CB-43BB-8A71-9FB34767259A}" dt="2022-11-18T03:56:31.219" v="1046" actId="1076"/>
          <ac:spMkLst>
            <pc:docMk/>
            <pc:sldMk cId="3149261870" sldId="325"/>
            <ac:spMk id="7" creationId="{75D2B371-999D-1632-5C9B-B25EEB705968}"/>
          </ac:spMkLst>
        </pc:spChg>
        <pc:graphicFrameChg chg="add mod">
          <ac:chgData name="JORGE ADRIÁN GARZA LLANAS" userId="177aea71-a6fb-49e6-847e-cd892a117ddb" providerId="ADAL" clId="{27D44A62-53CB-43BB-8A71-9FB34767259A}" dt="2022-11-14T23:00:21.549" v="729"/>
          <ac:graphicFrameMkLst>
            <pc:docMk/>
            <pc:sldMk cId="3149261870" sldId="325"/>
            <ac:graphicFrameMk id="4" creationId="{3DB1EB7A-3EE7-9CE3-72CB-9815DBB69C23}"/>
          </ac:graphicFrameMkLst>
        </pc:graphicFrameChg>
        <pc:graphicFrameChg chg="add mod">
          <ac:chgData name="JORGE ADRIÁN GARZA LLANAS" userId="177aea71-a6fb-49e6-847e-cd892a117ddb" providerId="ADAL" clId="{27D44A62-53CB-43BB-8A71-9FB34767259A}" dt="2022-11-18T03:56:51.582" v="1051" actId="14100"/>
          <ac:graphicFrameMkLst>
            <pc:docMk/>
            <pc:sldMk cId="3149261870" sldId="325"/>
            <ac:graphicFrameMk id="5" creationId="{3DB1EB7A-3EE7-9CE3-72CB-9815DBB69C23}"/>
          </ac:graphicFrameMkLst>
        </pc:graphicFrameChg>
        <pc:picChg chg="add del mod">
          <ac:chgData name="JORGE ADRIÁN GARZA LLANAS" userId="177aea71-a6fb-49e6-847e-cd892a117ddb" providerId="ADAL" clId="{27D44A62-53CB-43BB-8A71-9FB34767259A}" dt="2022-11-18T03:56:12.850" v="1041" actId="478"/>
          <ac:picMkLst>
            <pc:docMk/>
            <pc:sldMk cId="3149261870" sldId="325"/>
            <ac:picMk id="3" creationId="{8CF4B92F-E2A5-2F77-0E48-7794484A1F66}"/>
          </ac:picMkLst>
        </pc:picChg>
        <pc:picChg chg="add del mod">
          <ac:chgData name="JORGE ADRIÁN GARZA LLANAS" userId="177aea71-a6fb-49e6-847e-cd892a117ddb" providerId="ADAL" clId="{27D44A62-53CB-43BB-8A71-9FB34767259A}" dt="2022-11-18T03:56:15.013" v="1042" actId="478"/>
          <ac:picMkLst>
            <pc:docMk/>
            <pc:sldMk cId="3149261870" sldId="325"/>
            <ac:picMk id="4" creationId="{8F35D5DC-B0D2-2DE4-EF59-BFC961472DDB}"/>
          </ac:picMkLst>
        </pc:picChg>
        <pc:picChg chg="add mod">
          <ac:chgData name="JORGE ADRIÁN GARZA LLANAS" userId="177aea71-a6fb-49e6-847e-cd892a117ddb" providerId="ADAL" clId="{27D44A62-53CB-43BB-8A71-9FB34767259A}" dt="2022-11-18T03:56:15.674" v="1043"/>
          <ac:picMkLst>
            <pc:docMk/>
            <pc:sldMk cId="3149261870" sldId="325"/>
            <ac:picMk id="6" creationId="{127C9041-6C15-93F3-AA3F-BC9ACB7FAC11}"/>
          </ac:picMkLst>
        </pc:picChg>
        <pc:picChg chg="add mod">
          <ac:chgData name="JORGE ADRIÁN GARZA LLANAS" userId="177aea71-a6fb-49e6-847e-cd892a117ddb" providerId="ADAL" clId="{27D44A62-53CB-43BB-8A71-9FB34767259A}" dt="2022-11-18T03:56:15.674" v="1043"/>
          <ac:picMkLst>
            <pc:docMk/>
            <pc:sldMk cId="3149261870" sldId="325"/>
            <ac:picMk id="8" creationId="{E6DBD9A3-81FA-60DF-DE4B-30F557950F39}"/>
          </ac:picMkLst>
        </pc:picChg>
      </pc:sldChg>
      <pc:sldChg chg="addSp delSp modSp new mod">
        <pc:chgData name="JORGE ADRIÁN GARZA LLANAS" userId="177aea71-a6fb-49e6-847e-cd892a117ddb" providerId="ADAL" clId="{27D44A62-53CB-43BB-8A71-9FB34767259A}" dt="2022-11-18T03:56:06.313" v="1040"/>
        <pc:sldMkLst>
          <pc:docMk/>
          <pc:sldMk cId="2314219943" sldId="326"/>
        </pc:sldMkLst>
        <pc:spChg chg="mod">
          <ac:chgData name="JORGE ADRIÁN GARZA LLANAS" userId="177aea71-a6fb-49e6-847e-cd892a117ddb" providerId="ADAL" clId="{27D44A62-53CB-43BB-8A71-9FB34767259A}" dt="2022-11-18T03:55:57.425" v="1037" actId="20577"/>
          <ac:spMkLst>
            <pc:docMk/>
            <pc:sldMk cId="2314219943" sldId="326"/>
            <ac:spMk id="2" creationId="{0B8E67B9-7D02-EAA1-4BC9-CBB3D77796DE}"/>
          </ac:spMkLst>
        </pc:spChg>
        <pc:spChg chg="mod">
          <ac:chgData name="JORGE ADRIÁN GARZA LLANAS" userId="177aea71-a6fb-49e6-847e-cd892a117ddb" providerId="ADAL" clId="{27D44A62-53CB-43BB-8A71-9FB34767259A}" dt="2022-11-18T03:37:29.507" v="774" actId="1076"/>
          <ac:spMkLst>
            <pc:docMk/>
            <pc:sldMk cId="2314219943" sldId="326"/>
            <ac:spMk id="6" creationId="{A1E32074-6FDD-4332-5500-7A6D59FDF1B4}"/>
          </ac:spMkLst>
        </pc:spChg>
        <pc:graphicFrameChg chg="mod modGraphic">
          <ac:chgData name="JORGE ADRIÁN GARZA LLANAS" userId="177aea71-a6fb-49e6-847e-cd892a117ddb" providerId="ADAL" clId="{27D44A62-53CB-43BB-8A71-9FB34767259A}" dt="2022-11-18T03:37:34.897" v="776" actId="1076"/>
          <ac:graphicFrameMkLst>
            <pc:docMk/>
            <pc:sldMk cId="2314219943" sldId="326"/>
            <ac:graphicFrameMk id="5" creationId="{584BB338-CF01-3D11-6D17-7CB6FDB0E66B}"/>
          </ac:graphicFrameMkLst>
        </pc:graphicFrameChg>
        <pc:picChg chg="add del mod">
          <ac:chgData name="JORGE ADRIÁN GARZA LLANAS" userId="177aea71-a6fb-49e6-847e-cd892a117ddb" providerId="ADAL" clId="{27D44A62-53CB-43BB-8A71-9FB34767259A}" dt="2022-11-18T03:55:35.439" v="1028" actId="478"/>
          <ac:picMkLst>
            <pc:docMk/>
            <pc:sldMk cId="2314219943" sldId="326"/>
            <ac:picMk id="4" creationId="{AFFE1C63-26AD-3B93-CDBC-C2BB4F4C4E5F}"/>
          </ac:picMkLst>
        </pc:picChg>
        <pc:picChg chg="add del mod">
          <ac:chgData name="JORGE ADRIÁN GARZA LLANAS" userId="177aea71-a6fb-49e6-847e-cd892a117ddb" providerId="ADAL" clId="{27D44A62-53CB-43BB-8A71-9FB34767259A}" dt="2022-11-18T03:55:38.421" v="1029" actId="478"/>
          <ac:picMkLst>
            <pc:docMk/>
            <pc:sldMk cId="2314219943" sldId="326"/>
            <ac:picMk id="7" creationId="{F40A4011-CB1C-D9E1-620B-C58B294CE73D}"/>
          </ac:picMkLst>
        </pc:picChg>
        <pc:picChg chg="add mod">
          <ac:chgData name="JORGE ADRIÁN GARZA LLANAS" userId="177aea71-a6fb-49e6-847e-cd892a117ddb" providerId="ADAL" clId="{27D44A62-53CB-43BB-8A71-9FB34767259A}" dt="2022-11-18T03:56:06.313" v="1040"/>
          <ac:picMkLst>
            <pc:docMk/>
            <pc:sldMk cId="2314219943" sldId="326"/>
            <ac:picMk id="8" creationId="{8A66FC2D-CC23-5513-775B-63DD5F7F0AD9}"/>
          </ac:picMkLst>
        </pc:picChg>
        <pc:picChg chg="add mod">
          <ac:chgData name="JORGE ADRIÁN GARZA LLANAS" userId="177aea71-a6fb-49e6-847e-cd892a117ddb" providerId="ADAL" clId="{27D44A62-53CB-43BB-8A71-9FB34767259A}" dt="2022-11-18T03:55:39.423" v="1030"/>
          <ac:picMkLst>
            <pc:docMk/>
            <pc:sldMk cId="2314219943" sldId="326"/>
            <ac:picMk id="9" creationId="{D3829618-6269-4500-145D-C1361ECD2097}"/>
          </ac:picMkLst>
        </pc:picChg>
      </pc:sldChg>
      <pc:sldChg chg="addSp delSp modSp mod">
        <pc:chgData name="JORGE ADRIÁN GARZA LLANAS" userId="177aea71-a6fb-49e6-847e-cd892a117ddb" providerId="ADAL" clId="{27D44A62-53CB-43BB-8A71-9FB34767259A}" dt="2022-11-18T03:47:47.362" v="879" actId="1076"/>
        <pc:sldMkLst>
          <pc:docMk/>
          <pc:sldMk cId="1400987582" sldId="327"/>
        </pc:sldMkLst>
        <pc:spChg chg="mod">
          <ac:chgData name="JORGE ADRIÁN GARZA LLANAS" userId="177aea71-a6fb-49e6-847e-cd892a117ddb" providerId="ADAL" clId="{27D44A62-53CB-43BB-8A71-9FB34767259A}" dt="2022-11-18T03:36:17.213" v="760" actId="1076"/>
          <ac:spMkLst>
            <pc:docMk/>
            <pc:sldMk cId="1400987582" sldId="327"/>
            <ac:spMk id="2" creationId="{A5B86924-F8FE-D26C-325C-FB2E95A07543}"/>
          </ac:spMkLst>
        </pc:spChg>
        <pc:spChg chg="mod">
          <ac:chgData name="JORGE ADRIÁN GARZA LLANAS" userId="177aea71-a6fb-49e6-847e-cd892a117ddb" providerId="ADAL" clId="{27D44A62-53CB-43BB-8A71-9FB34767259A}" dt="2022-11-18T03:47:38.429" v="877" actId="1076"/>
          <ac:spMkLst>
            <pc:docMk/>
            <pc:sldMk cId="1400987582" sldId="327"/>
            <ac:spMk id="3" creationId="{8B447AC2-A9B8-96D5-AF4F-B3D25F854CB8}"/>
          </ac:spMkLst>
        </pc:spChg>
        <pc:picChg chg="add del mod">
          <ac:chgData name="JORGE ADRIÁN GARZA LLANAS" userId="177aea71-a6fb-49e6-847e-cd892a117ddb" providerId="ADAL" clId="{27D44A62-53CB-43BB-8A71-9FB34767259A}" dt="2022-11-18T03:47:22.195" v="872" actId="478"/>
          <ac:picMkLst>
            <pc:docMk/>
            <pc:sldMk cId="1400987582" sldId="327"/>
            <ac:picMk id="4" creationId="{B0D97C5E-73E1-CC7A-B855-981AE581D5A1}"/>
          </ac:picMkLst>
        </pc:picChg>
        <pc:picChg chg="mod">
          <ac:chgData name="JORGE ADRIÁN GARZA LLANAS" userId="177aea71-a6fb-49e6-847e-cd892a117ddb" providerId="ADAL" clId="{27D44A62-53CB-43BB-8A71-9FB34767259A}" dt="2022-11-18T03:47:47.362" v="879" actId="1076"/>
          <ac:picMkLst>
            <pc:docMk/>
            <pc:sldMk cId="1400987582" sldId="327"/>
            <ac:picMk id="5" creationId="{42BCE021-C807-8E60-A1F8-60FE4F133C44}"/>
          </ac:picMkLst>
        </pc:picChg>
        <pc:picChg chg="add del mod">
          <ac:chgData name="JORGE ADRIÁN GARZA LLANAS" userId="177aea71-a6fb-49e6-847e-cd892a117ddb" providerId="ADAL" clId="{27D44A62-53CB-43BB-8A71-9FB34767259A}" dt="2022-11-18T03:36:27.058" v="761" actId="478"/>
          <ac:picMkLst>
            <pc:docMk/>
            <pc:sldMk cId="1400987582" sldId="327"/>
            <ac:picMk id="6" creationId="{F48CD03A-802A-140E-8C48-C21C51BD237A}"/>
          </ac:picMkLst>
        </pc:picChg>
        <pc:picChg chg="add mod">
          <ac:chgData name="JORGE ADRIÁN GARZA LLANAS" userId="177aea71-a6fb-49e6-847e-cd892a117ddb" providerId="ADAL" clId="{27D44A62-53CB-43BB-8A71-9FB34767259A}" dt="2022-11-18T03:47:29.002" v="875" actId="1076"/>
          <ac:picMkLst>
            <pc:docMk/>
            <pc:sldMk cId="1400987582" sldId="327"/>
            <ac:picMk id="7" creationId="{5B57C321-9362-8E5C-8641-C1BFC1852138}"/>
          </ac:picMkLst>
        </pc:picChg>
        <pc:picChg chg="add mod">
          <ac:chgData name="JORGE ADRIÁN GARZA LLANAS" userId="177aea71-a6fb-49e6-847e-cd892a117ddb" providerId="ADAL" clId="{27D44A62-53CB-43BB-8A71-9FB34767259A}" dt="2022-11-18T03:47:29.002" v="875" actId="1076"/>
          <ac:picMkLst>
            <pc:docMk/>
            <pc:sldMk cId="1400987582" sldId="327"/>
            <ac:picMk id="8" creationId="{57385984-C933-CF32-F234-C410EF09489C}"/>
          </ac:picMkLst>
        </pc:picChg>
      </pc:sldChg>
      <pc:sldChg chg="addSp delSp modSp mod">
        <pc:chgData name="JORGE ADRIÁN GARZA LLANAS" userId="177aea71-a6fb-49e6-847e-cd892a117ddb" providerId="ADAL" clId="{27D44A62-53CB-43BB-8A71-9FB34767259A}" dt="2022-11-18T03:57:51.519" v="1071" actId="1076"/>
        <pc:sldMkLst>
          <pc:docMk/>
          <pc:sldMk cId="1513006367" sldId="328"/>
        </pc:sldMkLst>
        <pc:spChg chg="mod">
          <ac:chgData name="JORGE ADRIÁN GARZA LLANAS" userId="177aea71-a6fb-49e6-847e-cd892a117ddb" providerId="ADAL" clId="{27D44A62-53CB-43BB-8A71-9FB34767259A}" dt="2022-11-18T03:57:44.344" v="1069" actId="1076"/>
          <ac:spMkLst>
            <pc:docMk/>
            <pc:sldMk cId="1513006367" sldId="328"/>
            <ac:spMk id="2" creationId="{9B5897A3-F4EA-D389-F67A-C7CB1DD6FE73}"/>
          </ac:spMkLst>
        </pc:spChg>
        <pc:spChg chg="mod">
          <ac:chgData name="JORGE ADRIÁN GARZA LLANAS" userId="177aea71-a6fb-49e6-847e-cd892a117ddb" providerId="ADAL" clId="{27D44A62-53CB-43BB-8A71-9FB34767259A}" dt="2022-11-18T03:57:39.742" v="1068" actId="1076"/>
          <ac:spMkLst>
            <pc:docMk/>
            <pc:sldMk cId="1513006367" sldId="328"/>
            <ac:spMk id="3" creationId="{7719D270-D183-D0AB-3E30-38BE03CE7481}"/>
          </ac:spMkLst>
        </pc:spChg>
        <pc:picChg chg="add del mod">
          <ac:chgData name="JORGE ADRIÁN GARZA LLANAS" userId="177aea71-a6fb-49e6-847e-cd892a117ddb" providerId="ADAL" clId="{27D44A62-53CB-43BB-8A71-9FB34767259A}" dt="2022-11-18T03:57:00.727" v="1055" actId="478"/>
          <ac:picMkLst>
            <pc:docMk/>
            <pc:sldMk cId="1513006367" sldId="328"/>
            <ac:picMk id="4" creationId="{1354B542-5342-3C53-EE5E-A62D9F70ED12}"/>
          </ac:picMkLst>
        </pc:picChg>
        <pc:picChg chg="add del mod">
          <ac:chgData name="JORGE ADRIÁN GARZA LLANAS" userId="177aea71-a6fb-49e6-847e-cd892a117ddb" providerId="ADAL" clId="{27D44A62-53CB-43BB-8A71-9FB34767259A}" dt="2022-11-18T03:38:24.561" v="784" actId="478"/>
          <ac:picMkLst>
            <pc:docMk/>
            <pc:sldMk cId="1513006367" sldId="328"/>
            <ac:picMk id="5" creationId="{3BFCE97E-5B30-148B-2D46-B1C8B6E51825}"/>
          </ac:picMkLst>
        </pc:picChg>
        <pc:picChg chg="add del mod">
          <ac:chgData name="JORGE ADRIÁN GARZA LLANAS" userId="177aea71-a6fb-49e6-847e-cd892a117ddb" providerId="ADAL" clId="{27D44A62-53CB-43BB-8A71-9FB34767259A}" dt="2022-11-18T03:56:58.865" v="1053"/>
          <ac:picMkLst>
            <pc:docMk/>
            <pc:sldMk cId="1513006367" sldId="328"/>
            <ac:picMk id="6" creationId="{375DEEB1-A827-27C7-D7B3-F4DF9F761FED}"/>
          </ac:picMkLst>
        </pc:picChg>
        <pc:picChg chg="add del mod">
          <ac:chgData name="JORGE ADRIÁN GARZA LLANAS" userId="177aea71-a6fb-49e6-847e-cd892a117ddb" providerId="ADAL" clId="{27D44A62-53CB-43BB-8A71-9FB34767259A}" dt="2022-11-18T03:56:58.865" v="1053"/>
          <ac:picMkLst>
            <pc:docMk/>
            <pc:sldMk cId="1513006367" sldId="328"/>
            <ac:picMk id="7" creationId="{86B5F43F-7667-612C-DD2D-67E32D5324D9}"/>
          </ac:picMkLst>
        </pc:picChg>
        <pc:picChg chg="add del mod">
          <ac:chgData name="JORGE ADRIÁN GARZA LLANAS" userId="177aea71-a6fb-49e6-847e-cd892a117ddb" providerId="ADAL" clId="{27D44A62-53CB-43BB-8A71-9FB34767259A}" dt="2022-11-18T03:57:24.224" v="1063" actId="478"/>
          <ac:picMkLst>
            <pc:docMk/>
            <pc:sldMk cId="1513006367" sldId="328"/>
            <ac:picMk id="8" creationId="{CC1BB2EA-E234-5ACA-E62A-1C474FFFCB6A}"/>
          </ac:picMkLst>
        </pc:picChg>
        <pc:picChg chg="add del mod">
          <ac:chgData name="JORGE ADRIÁN GARZA LLANAS" userId="177aea71-a6fb-49e6-847e-cd892a117ddb" providerId="ADAL" clId="{27D44A62-53CB-43BB-8A71-9FB34767259A}" dt="2022-11-18T03:57:24.224" v="1063" actId="478"/>
          <ac:picMkLst>
            <pc:docMk/>
            <pc:sldMk cId="1513006367" sldId="328"/>
            <ac:picMk id="9" creationId="{5D894BD8-8689-E9D6-156D-497D994BDD6C}"/>
          </ac:picMkLst>
        </pc:picChg>
        <pc:picChg chg="add mod">
          <ac:chgData name="JORGE ADRIÁN GARZA LLANAS" userId="177aea71-a6fb-49e6-847e-cd892a117ddb" providerId="ADAL" clId="{27D44A62-53CB-43BB-8A71-9FB34767259A}" dt="2022-11-18T03:57:51.519" v="1071" actId="1076"/>
          <ac:picMkLst>
            <pc:docMk/>
            <pc:sldMk cId="1513006367" sldId="328"/>
            <ac:picMk id="10" creationId="{CFB6EB03-8E5C-FDAC-B98B-6E56D10E93DC}"/>
          </ac:picMkLst>
        </pc:picChg>
        <pc:picChg chg="add mod">
          <ac:chgData name="JORGE ADRIÁN GARZA LLANAS" userId="177aea71-a6fb-49e6-847e-cd892a117ddb" providerId="ADAL" clId="{27D44A62-53CB-43BB-8A71-9FB34767259A}" dt="2022-11-18T03:57:51.519" v="1071" actId="1076"/>
          <ac:picMkLst>
            <pc:docMk/>
            <pc:sldMk cId="1513006367" sldId="328"/>
            <ac:picMk id="11" creationId="{0C073935-A91D-2256-CAFA-75D0332388A5}"/>
          </ac:picMkLst>
        </pc:picChg>
      </pc:sldChg>
      <pc:sldChg chg="add del setBg">
        <pc:chgData name="JORGE ADRIÁN GARZA LLANAS" userId="177aea71-a6fb-49e6-847e-cd892a117ddb" providerId="ADAL" clId="{27D44A62-53CB-43BB-8A71-9FB34767259A}" dt="2022-11-18T03:43:04.529" v="814"/>
        <pc:sldMkLst>
          <pc:docMk/>
          <pc:sldMk cId="1001790152" sldId="329"/>
        </pc:sldMkLst>
      </pc:sldChg>
    </pc:docChg>
  </pc:docChgLst>
  <pc:docChgLst>
    <pc:chgData name="RAUL AZAHEL GARZA ESPARZA" userId="S::raul.garzaea@uanl.edu.mx::4c4dc0ef-cd18-446b-8cee-b650f47434b9" providerId="AD" clId="Web-{E207A70D-B2F8-4BAF-9686-413873249A54}"/>
    <pc:docChg chg="addSld modSld sldOrd">
      <pc:chgData name="RAUL AZAHEL GARZA ESPARZA" userId="S::raul.garzaea@uanl.edu.mx::4c4dc0ef-cd18-446b-8cee-b650f47434b9" providerId="AD" clId="Web-{E207A70D-B2F8-4BAF-9686-413873249A54}" dt="2022-11-16T19:28:41.883" v="6" actId="20577"/>
      <pc:docMkLst>
        <pc:docMk/>
      </pc:docMkLst>
      <pc:sldChg chg="modSp add ord replId">
        <pc:chgData name="RAUL AZAHEL GARZA ESPARZA" userId="S::raul.garzaea@uanl.edu.mx::4c4dc0ef-cd18-446b-8cee-b650f47434b9" providerId="AD" clId="Web-{E207A70D-B2F8-4BAF-9686-413873249A54}" dt="2022-11-16T19:28:41.883" v="6" actId="20577"/>
        <pc:sldMkLst>
          <pc:docMk/>
          <pc:sldMk cId="1400987582" sldId="327"/>
        </pc:sldMkLst>
        <pc:spChg chg="mod">
          <ac:chgData name="RAUL AZAHEL GARZA ESPARZA" userId="S::raul.garzaea@uanl.edu.mx::4c4dc0ef-cd18-446b-8cee-b650f47434b9" providerId="AD" clId="Web-{E207A70D-B2F8-4BAF-9686-413873249A54}" dt="2022-11-16T19:28:41.883" v="6" actId="20577"/>
          <ac:spMkLst>
            <pc:docMk/>
            <pc:sldMk cId="1400987582" sldId="327"/>
            <ac:spMk id="2" creationId="{A5B86924-F8FE-D26C-325C-FB2E95A07543}"/>
          </ac:spMkLst>
        </pc:spChg>
      </pc:sldChg>
    </pc:docChg>
  </pc:docChgLst>
  <pc:docChgLst>
    <pc:chgData name="RAUL AZAHEL GARZA ESPARZA" userId="S::raul.garzaea@uanl.edu.mx::4c4dc0ef-cd18-446b-8cee-b650f47434b9" providerId="AD" clId="Web-{28481968-0855-48B9-9E69-3DA3E7B454C9}"/>
    <pc:docChg chg="modSld">
      <pc:chgData name="RAUL AZAHEL GARZA ESPARZA" userId="S::raul.garzaea@uanl.edu.mx::4c4dc0ef-cd18-446b-8cee-b650f47434b9" providerId="AD" clId="Web-{28481968-0855-48B9-9E69-3DA3E7B454C9}" dt="2022-11-16T19:59:43.785" v="63" actId="20577"/>
      <pc:docMkLst>
        <pc:docMk/>
      </pc:docMkLst>
      <pc:sldChg chg="modSp">
        <pc:chgData name="RAUL AZAHEL GARZA ESPARZA" userId="S::raul.garzaea@uanl.edu.mx::4c4dc0ef-cd18-446b-8cee-b650f47434b9" providerId="AD" clId="Web-{28481968-0855-48B9-9E69-3DA3E7B454C9}" dt="2022-11-16T19:34:39.513" v="53" actId="20577"/>
        <pc:sldMkLst>
          <pc:docMk/>
          <pc:sldMk cId="651443823" sldId="311"/>
        </pc:sldMkLst>
        <pc:spChg chg="mod">
          <ac:chgData name="RAUL AZAHEL GARZA ESPARZA" userId="S::raul.garzaea@uanl.edu.mx::4c4dc0ef-cd18-446b-8cee-b650f47434b9" providerId="AD" clId="Web-{28481968-0855-48B9-9E69-3DA3E7B454C9}" dt="2022-11-16T19:34:39.513" v="53" actId="20577"/>
          <ac:spMkLst>
            <pc:docMk/>
            <pc:sldMk cId="651443823" sldId="311"/>
            <ac:spMk id="7" creationId="{768117D5-46C3-9F50-ACBD-3BCF1D8C1169}"/>
          </ac:spMkLst>
        </pc:spChg>
      </pc:sldChg>
      <pc:sldChg chg="modSp">
        <pc:chgData name="RAUL AZAHEL GARZA ESPARZA" userId="S::raul.garzaea@uanl.edu.mx::4c4dc0ef-cd18-446b-8cee-b650f47434b9" providerId="AD" clId="Web-{28481968-0855-48B9-9E69-3DA3E7B454C9}" dt="2022-11-16T19:59:43.785" v="63" actId="20577"/>
        <pc:sldMkLst>
          <pc:docMk/>
          <pc:sldMk cId="746971846" sldId="318"/>
        </pc:sldMkLst>
        <pc:spChg chg="mod">
          <ac:chgData name="RAUL AZAHEL GARZA ESPARZA" userId="S::raul.garzaea@uanl.edu.mx::4c4dc0ef-cd18-446b-8cee-b650f47434b9" providerId="AD" clId="Web-{28481968-0855-48B9-9E69-3DA3E7B454C9}" dt="2022-11-16T19:59:43.785" v="63" actId="20577"/>
          <ac:spMkLst>
            <pc:docMk/>
            <pc:sldMk cId="746971846" sldId="318"/>
            <ac:spMk id="3" creationId="{76894AEF-379C-C5B2-AF8A-80620CB5C1A7}"/>
          </ac:spMkLst>
        </pc:spChg>
      </pc:sldChg>
      <pc:sldChg chg="addSp delSp modSp">
        <pc:chgData name="RAUL AZAHEL GARZA ESPARZA" userId="S::raul.garzaea@uanl.edu.mx::4c4dc0ef-cd18-446b-8cee-b650f47434b9" providerId="AD" clId="Web-{28481968-0855-48B9-9E69-3DA3E7B454C9}" dt="2022-11-16T19:34:01.230" v="38" actId="1076"/>
        <pc:sldMkLst>
          <pc:docMk/>
          <pc:sldMk cId="1400987582" sldId="327"/>
        </pc:sldMkLst>
        <pc:spChg chg="mod">
          <ac:chgData name="RAUL AZAHEL GARZA ESPARZA" userId="S::raul.garzaea@uanl.edu.mx::4c4dc0ef-cd18-446b-8cee-b650f47434b9" providerId="AD" clId="Web-{28481968-0855-48B9-9E69-3DA3E7B454C9}" dt="2022-11-16T19:34:01.230" v="38" actId="1076"/>
          <ac:spMkLst>
            <pc:docMk/>
            <pc:sldMk cId="1400987582" sldId="327"/>
            <ac:spMk id="2" creationId="{A5B86924-F8FE-D26C-325C-FB2E95A07543}"/>
          </ac:spMkLst>
        </pc:spChg>
        <pc:spChg chg="mod">
          <ac:chgData name="RAUL AZAHEL GARZA ESPARZA" userId="S::raul.garzaea@uanl.edu.mx::4c4dc0ef-cd18-446b-8cee-b650f47434b9" providerId="AD" clId="Web-{28481968-0855-48B9-9E69-3DA3E7B454C9}" dt="2022-11-16T19:33:48.699" v="36" actId="1076"/>
          <ac:spMkLst>
            <pc:docMk/>
            <pc:sldMk cId="1400987582" sldId="327"/>
            <ac:spMk id="3" creationId="{8B447AC2-A9B8-96D5-AF4F-B3D25F854CB8}"/>
          </ac:spMkLst>
        </pc:spChg>
        <pc:picChg chg="del">
          <ac:chgData name="RAUL AZAHEL GARZA ESPARZA" userId="S::raul.garzaea@uanl.edu.mx::4c4dc0ef-cd18-446b-8cee-b650f47434b9" providerId="AD" clId="Web-{28481968-0855-48B9-9E69-3DA3E7B454C9}" dt="2022-11-16T19:30:16.332" v="3"/>
          <ac:picMkLst>
            <pc:docMk/>
            <pc:sldMk cId="1400987582" sldId="327"/>
            <ac:picMk id="4" creationId="{E51D06FD-5444-2421-74E3-AEE239DE49FF}"/>
          </ac:picMkLst>
        </pc:picChg>
        <pc:picChg chg="add mod">
          <ac:chgData name="RAUL AZAHEL GARZA ESPARZA" userId="S::raul.garzaea@uanl.edu.mx::4c4dc0ef-cd18-446b-8cee-b650f47434b9" providerId="AD" clId="Web-{28481968-0855-48B9-9E69-3DA3E7B454C9}" dt="2022-11-16T19:33:50.120" v="37" actId="1076"/>
          <ac:picMkLst>
            <pc:docMk/>
            <pc:sldMk cId="1400987582" sldId="327"/>
            <ac:picMk id="5" creationId="{42BCE021-C807-8E60-A1F8-60FE4F133C44}"/>
          </ac:picMkLst>
        </pc:picChg>
      </pc:sldChg>
    </pc:docChg>
  </pc:docChgLst>
  <pc:docChgLst>
    <pc:chgData name="CESAR ARMANDO TORRES SARMIENTO" userId="672dbd85-22e3-4437-a98a-76594126bf15" providerId="ADAL" clId="{6811E36D-C16E-4E77-9503-2BC443A7A082}"/>
    <pc:docChg chg="undo custSel addSld modSld sldOrd">
      <pc:chgData name="CESAR ARMANDO TORRES SARMIENTO" userId="672dbd85-22e3-4437-a98a-76594126bf15" providerId="ADAL" clId="{6811E36D-C16E-4E77-9503-2BC443A7A082}" dt="2022-11-16T22:31:09.782" v="173" actId="27636"/>
      <pc:docMkLst>
        <pc:docMk/>
      </pc:docMkLst>
      <pc:sldChg chg="addSp delSp modSp mod">
        <pc:chgData name="CESAR ARMANDO TORRES SARMIENTO" userId="672dbd85-22e3-4437-a98a-76594126bf15" providerId="ADAL" clId="{6811E36D-C16E-4E77-9503-2BC443A7A082}" dt="2022-11-16T22:19:13.755" v="83" actId="1076"/>
        <pc:sldMkLst>
          <pc:docMk/>
          <pc:sldMk cId="829867144" sldId="324"/>
        </pc:sldMkLst>
        <pc:spChg chg="add del mod">
          <ac:chgData name="CESAR ARMANDO TORRES SARMIENTO" userId="672dbd85-22e3-4437-a98a-76594126bf15" providerId="ADAL" clId="{6811E36D-C16E-4E77-9503-2BC443A7A082}" dt="2022-11-16T22:18:16.024" v="25"/>
          <ac:spMkLst>
            <pc:docMk/>
            <pc:sldMk cId="829867144" sldId="324"/>
            <ac:spMk id="5" creationId="{E44B8D19-5FBF-FE29-E225-3022CFB7BEB7}"/>
          </ac:spMkLst>
        </pc:spChg>
        <pc:spChg chg="add mod">
          <ac:chgData name="CESAR ARMANDO TORRES SARMIENTO" userId="672dbd85-22e3-4437-a98a-76594126bf15" providerId="ADAL" clId="{6811E36D-C16E-4E77-9503-2BC443A7A082}" dt="2022-11-16T22:19:13.755" v="83" actId="1076"/>
          <ac:spMkLst>
            <pc:docMk/>
            <pc:sldMk cId="829867144" sldId="324"/>
            <ac:spMk id="6" creationId="{8674F799-D4D8-09D7-C66D-5908A27D23FC}"/>
          </ac:spMkLst>
        </pc:spChg>
        <pc:graphicFrameChg chg="add del mod modGraphic">
          <ac:chgData name="CESAR ARMANDO TORRES SARMIENTO" userId="672dbd85-22e3-4437-a98a-76594126bf15" providerId="ADAL" clId="{6811E36D-C16E-4E77-9503-2BC443A7A082}" dt="2022-11-16T22:16:52.777" v="15" actId="478"/>
          <ac:graphicFrameMkLst>
            <pc:docMk/>
            <pc:sldMk cId="829867144" sldId="324"/>
            <ac:graphicFrameMk id="2" creationId="{B8AF093C-2469-5E46-AB29-110CDCD1142D}"/>
          </ac:graphicFrameMkLst>
        </pc:graphicFrameChg>
        <pc:picChg chg="add mod">
          <ac:chgData name="CESAR ARMANDO TORRES SARMIENTO" userId="672dbd85-22e3-4437-a98a-76594126bf15" providerId="ADAL" clId="{6811E36D-C16E-4E77-9503-2BC443A7A082}" dt="2022-11-16T22:18:03.667" v="22" actId="1076"/>
          <ac:picMkLst>
            <pc:docMk/>
            <pc:sldMk cId="829867144" sldId="324"/>
            <ac:picMk id="4" creationId="{199E1EF2-A615-1C5C-DDFD-012DA903F30D}"/>
          </ac:picMkLst>
        </pc:picChg>
      </pc:sldChg>
      <pc:sldChg chg="addSp modSp mod">
        <pc:chgData name="CESAR ARMANDO TORRES SARMIENTO" userId="672dbd85-22e3-4437-a98a-76594126bf15" providerId="ADAL" clId="{6811E36D-C16E-4E77-9503-2BC443A7A082}" dt="2022-11-16T22:29:52.836" v="147" actId="1076"/>
        <pc:sldMkLst>
          <pc:docMk/>
          <pc:sldMk cId="3149261870" sldId="325"/>
        </pc:sldMkLst>
        <pc:spChg chg="add mod">
          <ac:chgData name="CESAR ARMANDO TORRES SARMIENTO" userId="672dbd85-22e3-4437-a98a-76594126bf15" providerId="ADAL" clId="{6811E36D-C16E-4E77-9503-2BC443A7A082}" dt="2022-11-16T22:29:52.836" v="147" actId="1076"/>
          <ac:spMkLst>
            <pc:docMk/>
            <pc:sldMk cId="3149261870" sldId="325"/>
            <ac:spMk id="2" creationId="{18B42CF3-543D-08DC-152A-2D74BDBF1B32}"/>
          </ac:spMkLst>
        </pc:spChg>
        <pc:graphicFrameChg chg="mod">
          <ac:chgData name="CESAR ARMANDO TORRES SARMIENTO" userId="672dbd85-22e3-4437-a98a-76594126bf15" providerId="ADAL" clId="{6811E36D-C16E-4E77-9503-2BC443A7A082}" dt="2022-11-16T22:29:31.380" v="141" actId="1076"/>
          <ac:graphicFrameMkLst>
            <pc:docMk/>
            <pc:sldMk cId="3149261870" sldId="325"/>
            <ac:graphicFrameMk id="5" creationId="{3DB1EB7A-3EE7-9CE3-72CB-9815DBB69C23}"/>
          </ac:graphicFrameMkLst>
        </pc:graphicFrameChg>
      </pc:sldChg>
      <pc:sldChg chg="addSp delSp modSp mod ord">
        <pc:chgData name="CESAR ARMANDO TORRES SARMIENTO" userId="672dbd85-22e3-4437-a98a-76594126bf15" providerId="ADAL" clId="{6811E36D-C16E-4E77-9503-2BC443A7A082}" dt="2022-11-16T22:30:22.917" v="152" actId="1076"/>
        <pc:sldMkLst>
          <pc:docMk/>
          <pc:sldMk cId="2314219943" sldId="326"/>
        </pc:sldMkLst>
        <pc:spChg chg="mod">
          <ac:chgData name="CESAR ARMANDO TORRES SARMIENTO" userId="672dbd85-22e3-4437-a98a-76594126bf15" providerId="ADAL" clId="{6811E36D-C16E-4E77-9503-2BC443A7A082}" dt="2022-11-16T22:25:12.681" v="136" actId="20577"/>
          <ac:spMkLst>
            <pc:docMk/>
            <pc:sldMk cId="2314219943" sldId="326"/>
            <ac:spMk id="2" creationId="{0B8E67B9-7D02-EAA1-4BC9-CBB3D77796DE}"/>
          </ac:spMkLst>
        </pc:spChg>
        <pc:spChg chg="add del">
          <ac:chgData name="CESAR ARMANDO TORRES SARMIENTO" userId="672dbd85-22e3-4437-a98a-76594126bf15" providerId="ADAL" clId="{6811E36D-C16E-4E77-9503-2BC443A7A082}" dt="2022-11-16T22:24:43.746" v="90"/>
          <ac:spMkLst>
            <pc:docMk/>
            <pc:sldMk cId="2314219943" sldId="326"/>
            <ac:spMk id="3" creationId="{202CA4D8-14B2-51A1-AF7E-D9FAE34A3802}"/>
          </ac:spMkLst>
        </pc:spChg>
        <pc:spChg chg="add mod">
          <ac:chgData name="CESAR ARMANDO TORRES SARMIENTO" userId="672dbd85-22e3-4437-a98a-76594126bf15" providerId="ADAL" clId="{6811E36D-C16E-4E77-9503-2BC443A7A082}" dt="2022-11-16T22:30:18.413" v="151" actId="1076"/>
          <ac:spMkLst>
            <pc:docMk/>
            <pc:sldMk cId="2314219943" sldId="326"/>
            <ac:spMk id="6" creationId="{A1E32074-6FDD-4332-5500-7A6D59FDF1B4}"/>
          </ac:spMkLst>
        </pc:spChg>
        <pc:graphicFrameChg chg="add mod modGraphic">
          <ac:chgData name="CESAR ARMANDO TORRES SARMIENTO" userId="672dbd85-22e3-4437-a98a-76594126bf15" providerId="ADAL" clId="{6811E36D-C16E-4E77-9503-2BC443A7A082}" dt="2022-11-16T22:30:22.917" v="152" actId="1076"/>
          <ac:graphicFrameMkLst>
            <pc:docMk/>
            <pc:sldMk cId="2314219943" sldId="326"/>
            <ac:graphicFrameMk id="5" creationId="{584BB338-CF01-3D11-6D17-7CB6FDB0E66B}"/>
          </ac:graphicFrameMkLst>
        </pc:graphicFrameChg>
        <pc:picChg chg="add del mod">
          <ac:chgData name="CESAR ARMANDO TORRES SARMIENTO" userId="672dbd85-22e3-4437-a98a-76594126bf15" providerId="ADAL" clId="{6811E36D-C16E-4E77-9503-2BC443A7A082}" dt="2022-11-16T22:24:20.592" v="89"/>
          <ac:picMkLst>
            <pc:docMk/>
            <pc:sldMk cId="2314219943" sldId="326"/>
            <ac:picMk id="4" creationId="{B6DBB6F0-F33D-56B7-781F-4C62FE66451F}"/>
          </ac:picMkLst>
        </pc:picChg>
      </pc:sldChg>
      <pc:sldChg chg="modSp new mod">
        <pc:chgData name="CESAR ARMANDO TORRES SARMIENTO" userId="672dbd85-22e3-4437-a98a-76594126bf15" providerId="ADAL" clId="{6811E36D-C16E-4E77-9503-2BC443A7A082}" dt="2022-11-16T22:31:09.782" v="173" actId="27636"/>
        <pc:sldMkLst>
          <pc:docMk/>
          <pc:sldMk cId="1513006367" sldId="328"/>
        </pc:sldMkLst>
        <pc:spChg chg="mod">
          <ac:chgData name="CESAR ARMANDO TORRES SARMIENTO" userId="672dbd85-22e3-4437-a98a-76594126bf15" providerId="ADAL" clId="{6811E36D-C16E-4E77-9503-2BC443A7A082}" dt="2022-11-16T22:30:40.833" v="167" actId="5793"/>
          <ac:spMkLst>
            <pc:docMk/>
            <pc:sldMk cId="1513006367" sldId="328"/>
            <ac:spMk id="2" creationId="{9B5897A3-F4EA-D389-F67A-C7CB1DD6FE73}"/>
          </ac:spMkLst>
        </pc:spChg>
        <pc:spChg chg="mod">
          <ac:chgData name="CESAR ARMANDO TORRES SARMIENTO" userId="672dbd85-22e3-4437-a98a-76594126bf15" providerId="ADAL" clId="{6811E36D-C16E-4E77-9503-2BC443A7A082}" dt="2022-11-16T22:31:09.782" v="173" actId="27636"/>
          <ac:spMkLst>
            <pc:docMk/>
            <pc:sldMk cId="1513006367" sldId="328"/>
            <ac:spMk id="3" creationId="{7719D270-D183-D0AB-3E30-38BE03CE7481}"/>
          </ac:spMkLst>
        </pc:spChg>
      </pc:sldChg>
    </pc:docChg>
  </pc:docChgLst>
  <pc:docChgLst>
    <pc:chgData name="RAUL AZAHEL GARZA ESPARZA" userId="S::raul.garzaea@uanl.edu.mx::4c4dc0ef-cd18-446b-8cee-b650f47434b9" providerId="AD" clId="Web-{27DAAC7D-6C21-4A1B-936D-5D79BBBC8238}"/>
    <pc:docChg chg="modSld">
      <pc:chgData name="RAUL AZAHEL GARZA ESPARZA" userId="S::raul.garzaea@uanl.edu.mx::4c4dc0ef-cd18-446b-8cee-b650f47434b9" providerId="AD" clId="Web-{27DAAC7D-6C21-4A1B-936D-5D79BBBC8238}" dt="2022-11-17T21:12:25.150" v="8" actId="20577"/>
      <pc:docMkLst>
        <pc:docMk/>
      </pc:docMkLst>
      <pc:sldChg chg="modSp">
        <pc:chgData name="RAUL AZAHEL GARZA ESPARZA" userId="S::raul.garzaea@uanl.edu.mx::4c4dc0ef-cd18-446b-8cee-b650f47434b9" providerId="AD" clId="Web-{27DAAC7D-6C21-4A1B-936D-5D79BBBC8238}" dt="2022-11-17T21:12:25.150" v="8" actId="20577"/>
        <pc:sldMkLst>
          <pc:docMk/>
          <pc:sldMk cId="651443823" sldId="311"/>
        </pc:sldMkLst>
        <pc:spChg chg="mod">
          <ac:chgData name="RAUL AZAHEL GARZA ESPARZA" userId="S::raul.garzaea@uanl.edu.mx::4c4dc0ef-cd18-446b-8cee-b650f47434b9" providerId="AD" clId="Web-{27DAAC7D-6C21-4A1B-936D-5D79BBBC8238}" dt="2022-11-17T21:12:25.150" v="8" actId="20577"/>
          <ac:spMkLst>
            <pc:docMk/>
            <pc:sldMk cId="651443823" sldId="311"/>
            <ac:spMk id="7" creationId="{768117D5-46C3-9F50-ACBD-3BCF1D8C1169}"/>
          </ac:spMkLst>
        </pc:spChg>
      </pc:sldChg>
      <pc:sldChg chg="modSp">
        <pc:chgData name="RAUL AZAHEL GARZA ESPARZA" userId="S::raul.garzaea@uanl.edu.mx::4c4dc0ef-cd18-446b-8cee-b650f47434b9" providerId="AD" clId="Web-{27DAAC7D-6C21-4A1B-936D-5D79BBBC8238}" dt="2022-11-17T21:11:32.820" v="2" actId="20577"/>
        <pc:sldMkLst>
          <pc:docMk/>
          <pc:sldMk cId="746971846" sldId="318"/>
        </pc:sldMkLst>
        <pc:spChg chg="mod">
          <ac:chgData name="RAUL AZAHEL GARZA ESPARZA" userId="S::raul.garzaea@uanl.edu.mx::4c4dc0ef-cd18-446b-8cee-b650f47434b9" providerId="AD" clId="Web-{27DAAC7D-6C21-4A1B-936D-5D79BBBC8238}" dt="2022-11-17T21:11:32.820" v="2" actId="20577"/>
          <ac:spMkLst>
            <pc:docMk/>
            <pc:sldMk cId="746971846" sldId="318"/>
            <ac:spMk id="3" creationId="{76894AEF-379C-C5B2-AF8A-80620CB5C1A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DATABASE!$BM$172:$BM$173</c:f>
              <c:strCache>
                <c:ptCount val="2"/>
                <c:pt idx="1">
                  <c:v>GRIT</c:v>
                </c:pt>
              </c:strCache>
            </c:strRef>
          </c:tx>
          <c:spPr>
            <a:solidFill>
              <a:schemeClr val="lt1"/>
            </a:solidFill>
            <a:ln w="12700" cap="flat" cmpd="sng" algn="ctr">
              <a:solidFill>
                <a:schemeClr val="accent3"/>
              </a:solidFill>
              <a:prstDash val="solid"/>
              <a:miter lim="800000"/>
            </a:ln>
            <a:effectLst/>
          </c:spPr>
          <c:invertIfNegative val="0"/>
          <c:dPt>
            <c:idx val="0"/>
            <c:invertIfNegative val="0"/>
            <c:bubble3D val="0"/>
            <c:spPr>
              <a:solidFill>
                <a:srgbClr val="C00000"/>
              </a:solidFill>
              <a:ln w="12700" cap="flat" cmpd="sng" algn="ctr">
                <a:solidFill>
                  <a:sysClr val="windowText" lastClr="000000"/>
                </a:solidFill>
                <a:prstDash val="solid"/>
                <a:miter lim="800000"/>
              </a:ln>
              <a:effectLst/>
            </c:spPr>
            <c:extLst>
              <c:ext xmlns:c16="http://schemas.microsoft.com/office/drawing/2014/chart" uri="{C3380CC4-5D6E-409C-BE32-E72D297353CC}">
                <c16:uniqueId val="{00000001-7D10-49A9-906C-4D38087279F6}"/>
              </c:ext>
            </c:extLst>
          </c:dPt>
          <c:dPt>
            <c:idx val="1"/>
            <c:invertIfNegative val="0"/>
            <c:bubble3D val="0"/>
            <c:spPr>
              <a:solidFill>
                <a:srgbClr val="FFC000"/>
              </a:solidFill>
              <a:ln w="12700" cap="flat" cmpd="sng" algn="ctr">
                <a:solidFill>
                  <a:sysClr val="windowText" lastClr="000000"/>
                </a:solidFill>
                <a:prstDash val="solid"/>
                <a:miter lim="800000"/>
              </a:ln>
              <a:effectLst/>
            </c:spPr>
            <c:extLst>
              <c:ext xmlns:c16="http://schemas.microsoft.com/office/drawing/2014/chart" uri="{C3380CC4-5D6E-409C-BE32-E72D297353CC}">
                <c16:uniqueId val="{00000003-7D10-49A9-906C-4D38087279F6}"/>
              </c:ext>
            </c:extLst>
          </c:dPt>
          <c:dPt>
            <c:idx val="2"/>
            <c:invertIfNegative val="0"/>
            <c:bubble3D val="0"/>
            <c:spPr>
              <a:solidFill>
                <a:srgbClr val="FFFF00"/>
              </a:solidFill>
              <a:ln w="12700" cap="flat" cmpd="sng" algn="ctr">
                <a:solidFill>
                  <a:sysClr val="windowText" lastClr="000000"/>
                </a:solidFill>
                <a:prstDash val="solid"/>
                <a:miter lim="800000"/>
              </a:ln>
              <a:effectLst/>
            </c:spPr>
            <c:extLst>
              <c:ext xmlns:c16="http://schemas.microsoft.com/office/drawing/2014/chart" uri="{C3380CC4-5D6E-409C-BE32-E72D297353CC}">
                <c16:uniqueId val="{00000005-7D10-49A9-906C-4D38087279F6}"/>
              </c:ext>
            </c:extLst>
          </c:dPt>
          <c:dPt>
            <c:idx val="3"/>
            <c:invertIfNegative val="0"/>
            <c:bubble3D val="0"/>
            <c:spPr>
              <a:solidFill>
                <a:srgbClr val="92D050"/>
              </a:solidFill>
              <a:ln w="12700" cap="flat" cmpd="sng" algn="ctr">
                <a:solidFill>
                  <a:schemeClr val="dk1"/>
                </a:solidFill>
                <a:prstDash val="solid"/>
                <a:miter lim="800000"/>
              </a:ln>
              <a:effectLst/>
            </c:spPr>
            <c:extLst>
              <c:ext xmlns:c16="http://schemas.microsoft.com/office/drawing/2014/chart" uri="{C3380CC4-5D6E-409C-BE32-E72D297353CC}">
                <c16:uniqueId val="{00000007-7D10-49A9-906C-4D38087279F6}"/>
              </c:ext>
            </c:extLst>
          </c:dPt>
          <c:dPt>
            <c:idx val="4"/>
            <c:invertIfNegative val="0"/>
            <c:bubble3D val="0"/>
            <c:spPr>
              <a:solidFill>
                <a:srgbClr val="00B050"/>
              </a:solidFill>
              <a:ln w="12700" cap="flat" cmpd="sng" algn="ctr">
                <a:solidFill>
                  <a:sysClr val="windowText" lastClr="000000"/>
                </a:solidFill>
                <a:prstDash val="solid"/>
                <a:miter lim="800000"/>
              </a:ln>
              <a:effectLst/>
            </c:spPr>
            <c:extLst>
              <c:ext xmlns:c16="http://schemas.microsoft.com/office/drawing/2014/chart" uri="{C3380CC4-5D6E-409C-BE32-E72D297353CC}">
                <c16:uniqueId val="{00000009-7D10-49A9-906C-4D38087279F6}"/>
              </c:ext>
            </c:extLst>
          </c:dPt>
          <c:dPt>
            <c:idx val="5"/>
            <c:invertIfNegative val="0"/>
            <c:bubble3D val="0"/>
            <c:spPr>
              <a:solidFill>
                <a:srgbClr val="00B0F0"/>
              </a:solidFill>
              <a:ln w="12700" cap="flat" cmpd="sng" algn="ctr">
                <a:solidFill>
                  <a:sysClr val="windowText" lastClr="000000"/>
                </a:solidFill>
                <a:prstDash val="solid"/>
                <a:miter lim="800000"/>
              </a:ln>
              <a:effectLst/>
            </c:spPr>
            <c:extLst>
              <c:ext xmlns:c16="http://schemas.microsoft.com/office/drawing/2014/chart" uri="{C3380CC4-5D6E-409C-BE32-E72D297353CC}">
                <c16:uniqueId val="{0000000B-7D10-49A9-906C-4D38087279F6}"/>
              </c:ext>
            </c:extLst>
          </c:dPt>
          <c:dPt>
            <c:idx val="6"/>
            <c:invertIfNegative val="0"/>
            <c:bubble3D val="0"/>
            <c:spPr>
              <a:solidFill>
                <a:srgbClr val="0070C0"/>
              </a:solidFill>
              <a:ln w="12700" cap="flat" cmpd="sng" algn="ctr">
                <a:solidFill>
                  <a:sysClr val="windowText" lastClr="000000"/>
                </a:solidFill>
                <a:prstDash val="solid"/>
                <a:miter lim="800000"/>
              </a:ln>
              <a:effectLst/>
            </c:spPr>
            <c:extLst>
              <c:ext xmlns:c16="http://schemas.microsoft.com/office/drawing/2014/chart" uri="{C3380CC4-5D6E-409C-BE32-E72D297353CC}">
                <c16:uniqueId val="{0000000D-7D10-49A9-906C-4D38087279F6}"/>
              </c:ext>
            </c:extLst>
          </c:dPt>
          <c:dPt>
            <c:idx val="7"/>
            <c:invertIfNegative val="0"/>
            <c:bubble3D val="0"/>
            <c:spPr>
              <a:solidFill>
                <a:srgbClr val="002060"/>
              </a:solidFill>
              <a:ln w="12700" cap="flat" cmpd="sng" algn="ctr">
                <a:solidFill>
                  <a:sysClr val="windowText" lastClr="000000"/>
                </a:solidFill>
                <a:prstDash val="solid"/>
                <a:miter lim="800000"/>
              </a:ln>
              <a:effectLst/>
            </c:spPr>
            <c:extLst>
              <c:ext xmlns:c16="http://schemas.microsoft.com/office/drawing/2014/chart" uri="{C3380CC4-5D6E-409C-BE32-E72D297353CC}">
                <c16:uniqueId val="{0000000F-7D10-49A9-906C-4D38087279F6}"/>
              </c:ext>
            </c:extLst>
          </c:dPt>
          <c:dPt>
            <c:idx val="8"/>
            <c:invertIfNegative val="0"/>
            <c:bubble3D val="0"/>
            <c:spPr>
              <a:solidFill>
                <a:srgbClr val="7030A0"/>
              </a:solidFill>
              <a:ln w="12700" cap="flat" cmpd="sng" algn="ctr">
                <a:solidFill>
                  <a:sysClr val="windowText" lastClr="000000"/>
                </a:solidFill>
                <a:prstDash val="solid"/>
                <a:miter lim="800000"/>
              </a:ln>
              <a:effectLst/>
            </c:spPr>
            <c:extLst>
              <c:ext xmlns:c16="http://schemas.microsoft.com/office/drawing/2014/chart" uri="{C3380CC4-5D6E-409C-BE32-E72D297353CC}">
                <c16:uniqueId val="{00000011-7D10-49A9-906C-4D38087279F6}"/>
              </c:ext>
            </c:extLst>
          </c:dPt>
          <c:dPt>
            <c:idx val="9"/>
            <c:invertIfNegative val="0"/>
            <c:bubble3D val="0"/>
            <c:spPr>
              <a:solidFill>
                <a:schemeClr val="accent3"/>
              </a:solidFill>
              <a:ln w="12700" cap="flat" cmpd="sng" algn="ctr">
                <a:solidFill>
                  <a:sysClr val="windowText" lastClr="000000"/>
                </a:solidFill>
                <a:prstDash val="solid"/>
                <a:miter lim="800000"/>
              </a:ln>
              <a:effectLst/>
            </c:spPr>
            <c:extLst>
              <c:ext xmlns:c16="http://schemas.microsoft.com/office/drawing/2014/chart" uri="{C3380CC4-5D6E-409C-BE32-E72D297353CC}">
                <c16:uniqueId val="{00000013-7D10-49A9-906C-4D38087279F6}"/>
              </c:ext>
            </c:extLst>
          </c:dPt>
          <c:cat>
            <c:strRef>
              <c:f>DATABASE!$BL$174:$BL$183</c:f>
              <c:strCache>
                <c:ptCount val="10"/>
                <c:pt idx="0">
                  <c:v>IEA</c:v>
                </c:pt>
                <c:pt idx="1">
                  <c:v>IAER</c:v>
                </c:pt>
                <c:pt idx="2">
                  <c:v>IAS</c:v>
                </c:pt>
                <c:pt idx="3">
                  <c:v>IEC</c:v>
                </c:pt>
                <c:pt idx="4">
                  <c:v>IMA</c:v>
                </c:pt>
                <c:pt idx="5">
                  <c:v>IME</c:v>
                </c:pt>
                <c:pt idx="6">
                  <c:v>IMF</c:v>
                </c:pt>
                <c:pt idx="7">
                  <c:v>IMT</c:v>
                </c:pt>
                <c:pt idx="8">
                  <c:v>IMTC</c:v>
                </c:pt>
                <c:pt idx="9">
                  <c:v>ITS</c:v>
                </c:pt>
              </c:strCache>
            </c:strRef>
          </c:cat>
          <c:val>
            <c:numRef>
              <c:f>DATABASE!$BM$174:$BM$183</c:f>
              <c:numCache>
                <c:formatCode>0.0</c:formatCode>
                <c:ptCount val="10"/>
                <c:pt idx="0">
                  <c:v>3.4</c:v>
                </c:pt>
                <c:pt idx="1">
                  <c:v>3.5</c:v>
                </c:pt>
                <c:pt idx="2">
                  <c:v>3.4266666666666672</c:v>
                </c:pt>
                <c:pt idx="3">
                  <c:v>3.9666666666666668</c:v>
                </c:pt>
                <c:pt idx="4">
                  <c:v>3.3083333333333345</c:v>
                </c:pt>
                <c:pt idx="5">
                  <c:v>3.1227272727272721</c:v>
                </c:pt>
                <c:pt idx="6">
                  <c:v>3.7</c:v>
                </c:pt>
                <c:pt idx="7">
                  <c:v>3.1333333333333333</c:v>
                </c:pt>
                <c:pt idx="8">
                  <c:v>3.3466666666666671</c:v>
                </c:pt>
                <c:pt idx="9">
                  <c:v>3.3722222222222213</c:v>
                </c:pt>
              </c:numCache>
            </c:numRef>
          </c:val>
          <c:extLst>
            <c:ext xmlns:c16="http://schemas.microsoft.com/office/drawing/2014/chart" uri="{C3380CC4-5D6E-409C-BE32-E72D297353CC}">
              <c16:uniqueId val="{00000014-7D10-49A9-906C-4D38087279F6}"/>
            </c:ext>
          </c:extLst>
        </c:ser>
        <c:dLbls>
          <c:showLegendKey val="0"/>
          <c:showVal val="0"/>
          <c:showCatName val="0"/>
          <c:showSerName val="0"/>
          <c:showPercent val="0"/>
          <c:showBubbleSize val="0"/>
        </c:dLbls>
        <c:gapWidth val="219"/>
        <c:overlap val="-27"/>
        <c:axId val="748968511"/>
        <c:axId val="748955615"/>
      </c:barChart>
      <c:catAx>
        <c:axId val="7489685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MX"/>
                  <a:t>CARRERA</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MX"/>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748955615"/>
        <c:crosses val="autoZero"/>
        <c:auto val="1"/>
        <c:lblAlgn val="ctr"/>
        <c:lblOffset val="100"/>
        <c:noMultiLvlLbl val="0"/>
      </c:catAx>
      <c:valAx>
        <c:axId val="7489556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MX" dirty="0"/>
                  <a:t>GRIT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MX"/>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7489685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8A1A00-0DB1-4509-8CB4-AB4B841F4B89}" type="datetime1">
              <a:rPr lang="es-ES" smtClean="0"/>
              <a:t>17/11/2022</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EFEAC8-304B-462C-A233-CC7703D6F250}" type="slidenum">
              <a:rPr lang="es-ES" smtClean="0"/>
              <a:t>‹Nº›</a:t>
            </a:fld>
            <a:endParaRPr lang="es-ES"/>
          </a:p>
        </p:txBody>
      </p:sp>
    </p:spTree>
    <p:extLst>
      <p:ext uri="{BB962C8B-B14F-4D97-AF65-F5344CB8AC3E}">
        <p14:creationId xmlns:p14="http://schemas.microsoft.com/office/powerpoint/2010/main" val="24234306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24B582-7B57-420E-9118-CD1E9389AF7C}" type="datetime1">
              <a:rPr lang="es-ES" smtClean="0"/>
              <a:t>17/11/2022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334C28-DDE3-4862-81B8-C50E9E09DF80}" type="slidenum">
              <a:rPr lang="es-ES" smtClean="0"/>
              <a:t>‹Nº›</a:t>
            </a:fld>
            <a:endParaRPr lang="es-ES"/>
          </a:p>
        </p:txBody>
      </p:sp>
    </p:spTree>
    <p:extLst>
      <p:ext uri="{BB962C8B-B14F-4D97-AF65-F5344CB8AC3E}">
        <p14:creationId xmlns:p14="http://schemas.microsoft.com/office/powerpoint/2010/main" val="28097264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E334C28-DDE3-4862-81B8-C50E9E09DF80}" type="slidenum">
              <a:rPr lang="es-ES" smtClean="0"/>
              <a:t>1</a:t>
            </a:fld>
            <a:endParaRPr lang="es-ES"/>
          </a:p>
        </p:txBody>
      </p:sp>
    </p:spTree>
    <p:extLst>
      <p:ext uri="{BB962C8B-B14F-4D97-AF65-F5344CB8AC3E}">
        <p14:creationId xmlns:p14="http://schemas.microsoft.com/office/powerpoint/2010/main" val="2508189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E334C28-DDE3-4862-81B8-C50E9E09DF80}" type="slidenum">
              <a:rPr lang="es-ES" smtClean="0"/>
              <a:t>2</a:t>
            </a:fld>
            <a:endParaRPr lang="es-ES"/>
          </a:p>
        </p:txBody>
      </p:sp>
    </p:spTree>
    <p:extLst>
      <p:ext uri="{BB962C8B-B14F-4D97-AF65-F5344CB8AC3E}">
        <p14:creationId xmlns:p14="http://schemas.microsoft.com/office/powerpoint/2010/main" val="2121970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s-ES" noProof="0"/>
              <a:t>Haga clic para modificar el estilo de título del patrón</a:t>
            </a:r>
          </a:p>
        </p:txBody>
      </p:sp>
      <p:sp>
        <p:nvSpPr>
          <p:cNvPr id="3" name="Subtítulo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p>
        </p:txBody>
      </p:sp>
      <p:sp>
        <p:nvSpPr>
          <p:cNvPr id="4" name="Marcador de fecha 3"/>
          <p:cNvSpPr>
            <a:spLocks noGrp="1"/>
          </p:cNvSpPr>
          <p:nvPr>
            <p:ph type="dt" sz="half" idx="10"/>
          </p:nvPr>
        </p:nvSpPr>
        <p:spPr/>
        <p:txBody>
          <a:bodyPr rtlCol="0"/>
          <a:lstStyle/>
          <a:p>
            <a:pPr rtl="0"/>
            <a:fld id="{2B8E88A6-A0F4-4F3F-8886-043CEEF92AA3}" type="datetime1">
              <a:rPr lang="es-ES" noProof="0" smtClean="0"/>
              <a:t>17/11/2022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ES" noProof="0" smtClean="0"/>
              <a:pPr rtl="0"/>
              <a:t>‹Nº›</a:t>
            </a:fld>
            <a:endParaRPr lang="es-ES" noProof="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16" name="Imagen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ítulo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D135ABD2-E0E8-48C9-BE68-90A2759872C1}" type="datetime1">
              <a:rPr lang="es-ES" noProof="0" smtClean="0"/>
              <a:t>17/11/2022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8437"/>
            <a:ext cx="10353762" cy="3534344"/>
          </a:xfrm>
        </p:spPr>
        <p:txBody>
          <a:bodyPr rtlCol="0" anchor="ctr">
            <a:normAutofit/>
          </a:bodyPr>
          <a:lstStyle>
            <a:lvl1pPr>
              <a:defRPr sz="40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A3BB4F6C-0D31-4C75-B304-4F23E13B0537}" type="datetime1">
              <a:rPr lang="es-ES" noProof="0" smtClean="0"/>
              <a:t>17/11/2022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600"/>
            <a:ext cx="9302752" cy="2992904"/>
          </a:xfrm>
        </p:spPr>
        <p:txBody>
          <a:bodyPr rtlCol="0" anchor="ctr">
            <a:normAutofit/>
          </a:bodyPr>
          <a:lstStyle>
            <a:lvl1pPr>
              <a:defRPr sz="3600"/>
            </a:lvl1pPr>
          </a:lstStyle>
          <a:p>
            <a:pPr rtl="0"/>
            <a:r>
              <a:rPr lang="es-ES" noProof="0"/>
              <a:t>Haga clic para modificar el estilo de título del patrón</a:t>
            </a:r>
          </a:p>
        </p:txBody>
      </p:sp>
      <p:sp>
        <p:nvSpPr>
          <p:cNvPr id="12" name="Marcador de texto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posición de texto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399CF878-6068-45DE-B0AC-284E36A9D3DF}" type="datetime1">
              <a:rPr lang="es-ES" noProof="0" smtClean="0"/>
              <a:t>17/11/2022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
        <p:nvSpPr>
          <p:cNvPr id="11" name="Cuadro de texto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8000" noProof="0">
                <a:solidFill>
                  <a:schemeClr val="tx1"/>
                </a:solidFill>
                <a:effectLst/>
              </a:rPr>
              <a:t>“</a:t>
            </a:r>
          </a:p>
        </p:txBody>
      </p:sp>
      <p:sp>
        <p:nvSpPr>
          <p:cNvPr id="13" name="Cuadro de texto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913794" y="2126942"/>
            <a:ext cx="10353763" cy="2511835"/>
          </a:xfrm>
        </p:spPr>
        <p:txBody>
          <a:bodyPr rtlCol="0" anchor="b"/>
          <a:lstStyle>
            <a:lvl1pPr>
              <a:defRPr sz="32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A7DCBDCA-8503-4A6B-AC01-08CFA53CBD63}" type="datetime1">
              <a:rPr lang="es-ES" noProof="0" smtClean="0"/>
              <a:t>17/11/2022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913795" y="609600"/>
            <a:ext cx="10353762" cy="970450"/>
          </a:xfrm>
        </p:spPr>
        <p:txBody>
          <a:bodyPr rtlCol="0"/>
          <a:lstStyle/>
          <a:p>
            <a:pPr rtl="0"/>
            <a:r>
              <a:rPr lang="es-ES" noProof="0"/>
              <a:t>Haga clic para modificar el estilo de título del patrón</a:t>
            </a:r>
          </a:p>
        </p:txBody>
      </p:sp>
      <p:sp>
        <p:nvSpPr>
          <p:cNvPr id="7" name="Marcador de texto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posición de texto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texto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texto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posición de texto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texto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fecha 2"/>
          <p:cNvSpPr>
            <a:spLocks noGrp="1"/>
          </p:cNvSpPr>
          <p:nvPr>
            <p:ph type="dt" sz="half" idx="10"/>
          </p:nvPr>
        </p:nvSpPr>
        <p:spPr/>
        <p:txBody>
          <a:bodyPr rtlCol="0"/>
          <a:lstStyle/>
          <a:p>
            <a:pPr rtl="0"/>
            <a:fld id="{BA13D774-9BDA-4705-8043-6020C8F3BE9E}" type="datetime1">
              <a:rPr lang="es-ES" noProof="0" smtClean="0"/>
              <a:t>17/11/2022</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Imagen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Imagen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Imagen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ítulo 1"/>
          <p:cNvSpPr>
            <a:spLocks noGrp="1"/>
          </p:cNvSpPr>
          <p:nvPr>
            <p:ph type="title"/>
          </p:nvPr>
        </p:nvSpPr>
        <p:spPr>
          <a:xfrm>
            <a:off x="913794" y="609600"/>
            <a:ext cx="10353763" cy="970450"/>
          </a:xfrm>
        </p:spPr>
        <p:txBody>
          <a:bodyPr rtlCol="0"/>
          <a:lstStyle/>
          <a:p>
            <a:pPr rtl="0"/>
            <a:r>
              <a:rPr lang="es-ES" noProof="0"/>
              <a:t>Haga clic para modificar el estilo de título del patrón</a:t>
            </a:r>
          </a:p>
        </p:txBody>
      </p:sp>
      <p:sp>
        <p:nvSpPr>
          <p:cNvPr id="19" name="Marcador de texto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1" name="Marcador de posición de texto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posición de texto 4"/>
          <p:cNvSpPr>
            <a:spLocks noGrp="1"/>
          </p:cNvSpPr>
          <p:nvPr>
            <p:ph type="body" sz="quarter" idx="3"/>
          </p:nvPr>
        </p:nvSpPr>
        <p:spPr>
          <a:xfrm>
            <a:off x="4442788"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posición de texto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posición de texto 4"/>
          <p:cNvSpPr>
            <a:spLocks noGrp="1"/>
          </p:cNvSpPr>
          <p:nvPr>
            <p:ph type="body" sz="quarter" idx="13"/>
          </p:nvPr>
        </p:nvSpPr>
        <p:spPr>
          <a:xfrm>
            <a:off x="7966697"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7" name="Marcador de posición de texto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fecha 2"/>
          <p:cNvSpPr>
            <a:spLocks noGrp="1"/>
          </p:cNvSpPr>
          <p:nvPr>
            <p:ph type="dt" sz="half" idx="10"/>
          </p:nvPr>
        </p:nvSpPr>
        <p:spPr/>
        <p:txBody>
          <a:bodyPr rtlCol="0"/>
          <a:lstStyle/>
          <a:p>
            <a:pPr rtl="0"/>
            <a:fld id="{2D1FE546-2C0A-4360-9661-C471E7FE73BD}" type="datetime1">
              <a:rPr lang="es-ES" noProof="0" smtClean="0"/>
              <a:t>17/11/2022</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39219250-FE8E-4C0D-A38C-4A0BB9336840}" type="datetime1">
              <a:rPr lang="es-ES" noProof="0" smtClean="0"/>
              <a:t>17/11/2022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983068" y="609599"/>
            <a:ext cx="2284487" cy="5181601"/>
          </a:xfrm>
        </p:spPr>
        <p:txBody>
          <a:bodyPr vert="eaVert" rtlCol="0"/>
          <a:lstStyle>
            <a:lvl1pPr algn="l">
              <a:defRPr/>
            </a:lvl1pPr>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913796" y="609599"/>
            <a:ext cx="7916872" cy="5181601"/>
          </a:xfrm>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369C8A25-7E48-4820-A5CB-ADD2216177A3}" type="datetime1">
              <a:rPr lang="es-ES" noProof="0" smtClean="0"/>
              <a:t>17/11/2022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2C383C00-C1E0-4B9E-89C4-5972993A3AD3}" type="datetime1">
              <a:rPr lang="es-ES" noProof="0" smtClean="0"/>
              <a:t>17/11/2022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295401" y="1761067"/>
            <a:ext cx="9590550" cy="1828813"/>
          </a:xfrm>
        </p:spPr>
        <p:txBody>
          <a:bodyPr rtlCol="0" anchor="b"/>
          <a:lstStyle>
            <a:lvl1pPr algn="ctr">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366A44A-7F50-4256-87C4-21485FD59CFC}" type="datetime1">
              <a:rPr lang="es-ES" noProof="0" smtClean="0"/>
              <a:t>17/11/2022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ES" noProof="0" smtClean="0"/>
              <a:pPr rtl="0"/>
              <a:t>‹Nº›</a:t>
            </a:fld>
            <a:endParaRPr lang="es-ES" noProof="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10353762" cy="1261872"/>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913795" y="2076450"/>
            <a:ext cx="4856841" cy="3622671"/>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6410716" y="2076451"/>
            <a:ext cx="4856841" cy="3622672"/>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90BD1E62-B0D1-4D6A-8FBC-B294429C8562}" type="datetime1">
              <a:rPr lang="es-ES" noProof="0" smtClean="0"/>
              <a:t>17/11/2022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Imagen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agen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ítulo 1"/>
          <p:cNvSpPr>
            <a:spLocks noGrp="1"/>
          </p:cNvSpPr>
          <p:nvPr>
            <p:ph type="title"/>
          </p:nvPr>
        </p:nvSpPr>
        <p:spPr>
          <a:xfrm>
            <a:off x="913795" y="609600"/>
            <a:ext cx="10353762" cy="970450"/>
          </a:xfrm>
        </p:spPr>
        <p:txBody>
          <a:bodyPr rtlCol="0"/>
          <a:lstStyle>
            <a:lvl1pPr>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4B2B13F1-46AB-46D7-A0E1-0F126D48BD68}" type="datetime1">
              <a:rPr lang="es-ES" noProof="0" smtClean="0"/>
              <a:t>17/11/2022</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A434B6BE-3C46-42B6-984C-12757AD9BF90}" type="datetime1">
              <a:rPr lang="es-ES" noProof="0" smtClean="0"/>
              <a:t>17/11/2022</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9BCD4B36-7091-4648-89BC-530D505FB2A5}" type="datetime1">
              <a:rPr lang="es-ES" noProof="0" smtClean="0"/>
              <a:t>17/11/2022</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4855633" y="609600"/>
            <a:ext cx="6411924" cy="5080001"/>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AA97BECC-210C-451A-95F6-6BDC3A2E1F4B}" type="datetime1">
              <a:rPr lang="es-ES" noProof="0" smtClean="0"/>
              <a:t>17/11/2022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ES" noProof="0" smtClean="0"/>
              <a:pPr rtl="0"/>
              <a:t>‹Nº›</a:t>
            </a:fld>
            <a:endParaRPr lang="es-ES" noProof="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22" name="Imagen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ítulo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099559D4-D859-4E57-A1F2-11C644F2E9F9}" type="datetime1">
              <a:rPr lang="es-ES" noProof="0" smtClean="0"/>
              <a:t>17/11/2022</a:t>
            </a:fld>
            <a:endParaRPr lang="es-ES" noProof="0"/>
          </a:p>
        </p:txBody>
      </p:sp>
      <p:sp>
        <p:nvSpPr>
          <p:cNvPr id="6" name="Marcador de pie de página 5"/>
          <p:cNvSpPr>
            <a:spLocks noGrp="1"/>
          </p:cNvSpPr>
          <p:nvPr>
            <p:ph type="ftr" sz="quarter" idx="11"/>
          </p:nvPr>
        </p:nvSpPr>
        <p:spPr/>
        <p:txBody>
          <a:bodyPr rtlCol="0"/>
          <a:lstStyle/>
          <a:p>
            <a:pPr algn="l" rtl="0"/>
            <a:endParaRPr lang="es-ES" noProof="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53B7C01-13B8-49C7-B04C-32548464F873}" type="datetime1">
              <a:rPr lang="es-ES" noProof="0" smtClean="0"/>
              <a:t>17/11/2022</a:t>
            </a:fld>
            <a:endParaRPr lang="es-ES" noProof="0"/>
          </a:p>
        </p:txBody>
      </p:sp>
      <p:sp>
        <p:nvSpPr>
          <p:cNvPr id="5" name="Marcador de posición de pie de página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s-ES" noProof="0"/>
          </a:p>
        </p:txBody>
      </p:sp>
      <p:sp>
        <p:nvSpPr>
          <p:cNvPr id="6" name="Marcador de número de diapositiv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s-ES" noProof="0" smtClean="0"/>
              <a:t>‹Nº›</a:t>
            </a:fld>
            <a:endParaRPr lang="es-ES" noProof="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slide" Target="slide5.xml"/><Relationship Id="rId12" Type="http://schemas.openxmlformats.org/officeDocument/2006/relationships/slide" Target="slide15.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slide" Target="slide4.xml"/><Relationship Id="rId11" Type="http://schemas.openxmlformats.org/officeDocument/2006/relationships/slide" Target="slide10.xml"/><Relationship Id="rId5" Type="http://schemas.openxmlformats.org/officeDocument/2006/relationships/slide" Target="slide3.xml"/><Relationship Id="rId10" Type="http://schemas.openxmlformats.org/officeDocument/2006/relationships/slide" Target="slide8.xml"/><Relationship Id="rId4" Type="http://schemas.openxmlformats.org/officeDocument/2006/relationships/image" Target="../media/image1.jpeg"/><Relationship Id="rId9" Type="http://schemas.openxmlformats.org/officeDocument/2006/relationships/slide" Target="slide9.xml"/><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orma libre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p14="http://schemas.microsoft.com/office/powerpoint/2010/main" xmlns:a16="http://schemas.microsoft.com/office/drawing/2014/main"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a:ln>
                <a:noFill/>
              </a:ln>
              <a:solidFill>
                <a:prstClr val="white"/>
              </a:solidFill>
              <a:effectLst/>
              <a:uLnTx/>
              <a:uFillTx/>
              <a:latin typeface="Goudy Old Style"/>
              <a:ea typeface="+mn-ea"/>
              <a:cs typeface="+mn-cs"/>
            </a:endParaRPr>
          </a:p>
        </p:txBody>
      </p:sp>
      <p:sp>
        <p:nvSpPr>
          <p:cNvPr id="2" name="Título 1">
            <a:extLst>
              <a:ext uri="{FF2B5EF4-FFF2-40B4-BE49-F238E27FC236}">
                <a16:creationId xmlns:a16="http://schemas.microsoft.com/office/drawing/2014/main" id="{0D1F047C-C727-42A7-85C5-68C5AA1B1A93}"/>
              </a:ext>
            </a:extLst>
          </p:cNvPr>
          <p:cNvSpPr>
            <a:spLocks noGrp="1"/>
          </p:cNvSpPr>
          <p:nvPr>
            <p:ph type="ctrTitle"/>
          </p:nvPr>
        </p:nvSpPr>
        <p:spPr>
          <a:xfrm>
            <a:off x="343749" y="1461588"/>
            <a:ext cx="3966799" cy="1967412"/>
          </a:xfrm>
        </p:spPr>
        <p:txBody>
          <a:bodyPr rtlCol="0">
            <a:normAutofit/>
          </a:bodyPr>
          <a:lstStyle/>
          <a:p>
            <a:pPr algn="l"/>
            <a:r>
              <a:rPr lang="es-ES" sz="4400"/>
              <a:t>Efecto GRIT en estudiantes universitarios</a:t>
            </a:r>
          </a:p>
        </p:txBody>
      </p:sp>
      <p:sp>
        <p:nvSpPr>
          <p:cNvPr id="3" name="Subtítulo 2">
            <a:extLst>
              <a:ext uri="{FF2B5EF4-FFF2-40B4-BE49-F238E27FC236}">
                <a16:creationId xmlns:a16="http://schemas.microsoft.com/office/drawing/2014/main" id="{DB93FB3F-A8D4-46D3-A1C6-C79C64563729}"/>
              </a:ext>
            </a:extLst>
          </p:cNvPr>
          <p:cNvSpPr>
            <a:spLocks noGrp="1"/>
          </p:cNvSpPr>
          <p:nvPr>
            <p:ph type="subTitle" idx="1"/>
          </p:nvPr>
        </p:nvSpPr>
        <p:spPr>
          <a:xfrm>
            <a:off x="549937" y="3369269"/>
            <a:ext cx="4407545" cy="2257309"/>
          </a:xfrm>
        </p:spPr>
        <p:txBody>
          <a:bodyPr rtlCol="0">
            <a:normAutofit/>
          </a:bodyPr>
          <a:lstStyle/>
          <a:p>
            <a:pPr algn="l" rtl="0"/>
            <a:r>
              <a:rPr lang="es-ES" sz="1800">
                <a:solidFill>
                  <a:srgbClr val="FC05CB"/>
                </a:solidFill>
              </a:rPr>
              <a:t>Propuesto por: </a:t>
            </a:r>
          </a:p>
          <a:p>
            <a:pPr algn="l" rtl="0"/>
            <a:r>
              <a:rPr lang="es-ES" sz="1800">
                <a:solidFill>
                  <a:srgbClr val="FC05CB"/>
                </a:solidFill>
              </a:rPr>
              <a:t>María Fátima Robledo Mireles </a:t>
            </a:r>
          </a:p>
          <a:p>
            <a:pPr algn="l" rtl="0"/>
            <a:r>
              <a:rPr lang="es-ES" sz="1800">
                <a:solidFill>
                  <a:srgbClr val="FC05CB"/>
                </a:solidFill>
              </a:rPr>
              <a:t>César Armando Torres Sarmiento </a:t>
            </a:r>
          </a:p>
          <a:p>
            <a:pPr algn="l" rtl="0"/>
            <a:r>
              <a:rPr lang="es-ES" sz="1800">
                <a:solidFill>
                  <a:srgbClr val="FC05CB"/>
                </a:solidFill>
              </a:rPr>
              <a:t>Raúl Azahel Garza Esparza </a:t>
            </a:r>
          </a:p>
          <a:p>
            <a:pPr algn="l"/>
            <a:r>
              <a:rPr lang="es-ES" sz="1800">
                <a:solidFill>
                  <a:srgbClr val="FC05CB"/>
                </a:solidFill>
              </a:rPr>
              <a:t>Jorge Adrián Garza Llanas </a:t>
            </a:r>
          </a:p>
          <a:p>
            <a:pPr algn="l" rtl="0"/>
            <a:endParaRPr lang="es-ES" sz="1800">
              <a:solidFill>
                <a:srgbClr val="FC05CB"/>
              </a:solidFill>
            </a:endParaRPr>
          </a:p>
          <a:p>
            <a:pPr algn="l" rtl="0"/>
            <a:endParaRPr lang="es-ES" sz="1800">
              <a:solidFill>
                <a:srgbClr val="FC05CB"/>
              </a:solidFill>
            </a:endParaRPr>
          </a:p>
        </p:txBody>
      </p:sp>
      <p:pic>
        <p:nvPicPr>
          <p:cNvPr id="12" name="Imagen 11">
            <a:extLst>
              <a:ext uri="{FF2B5EF4-FFF2-40B4-BE49-F238E27FC236}">
                <a16:creationId xmlns:a16="http://schemas.microsoft.com/office/drawing/2014/main" id="{F9678118-7D0E-E5DA-9A05-2C0EE34B7E72}"/>
              </a:ext>
            </a:extLst>
          </p:cNvPr>
          <p:cNvPicPr>
            <a:picLocks noChangeAspect="1"/>
          </p:cNvPicPr>
          <p:nvPr/>
        </p:nvPicPr>
        <p:blipFill>
          <a:blip r:embed="rId6"/>
          <a:stretch>
            <a:fillRect/>
          </a:stretch>
        </p:blipFill>
        <p:spPr>
          <a:xfrm>
            <a:off x="343749" y="79170"/>
            <a:ext cx="11305516" cy="1463167"/>
          </a:xfrm>
          <a:prstGeom prst="rect">
            <a:avLst/>
          </a:prstGeom>
        </p:spPr>
      </p:pic>
      <p:pic>
        <p:nvPicPr>
          <p:cNvPr id="13" name="Imagen 12">
            <a:extLst>
              <a:ext uri="{FF2B5EF4-FFF2-40B4-BE49-F238E27FC236}">
                <a16:creationId xmlns:a16="http://schemas.microsoft.com/office/drawing/2014/main" id="{4E758735-E001-3C5E-5E2D-A7A122941DA7}"/>
              </a:ext>
            </a:extLst>
          </p:cNvPr>
          <p:cNvPicPr>
            <a:picLocks noChangeAspect="1"/>
          </p:cNvPicPr>
          <p:nvPr/>
        </p:nvPicPr>
        <p:blipFill rotWithShape="1">
          <a:blip r:embed="rId7"/>
          <a:srcRect l="6140" t="10097" r="6432" b="9682"/>
          <a:stretch/>
        </p:blipFill>
        <p:spPr>
          <a:xfrm>
            <a:off x="8666157" y="161212"/>
            <a:ext cx="2847976" cy="1381125"/>
          </a:xfrm>
          <a:prstGeom prst="rect">
            <a:avLst/>
          </a:prstGeom>
        </p:spPr>
      </p:pic>
    </p:spTree>
    <p:extLst>
      <p:ext uri="{BB962C8B-B14F-4D97-AF65-F5344CB8AC3E}">
        <p14:creationId xmlns:p14="http://schemas.microsoft.com/office/powerpoint/2010/main" val="1946576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5AB970-06C6-6FB4-7281-1BFA6C795958}"/>
              </a:ext>
            </a:extLst>
          </p:cNvPr>
          <p:cNvSpPr>
            <a:spLocks noGrp="1"/>
          </p:cNvSpPr>
          <p:nvPr>
            <p:ph type="title"/>
          </p:nvPr>
        </p:nvSpPr>
        <p:spPr>
          <a:xfrm>
            <a:off x="919115" y="1071138"/>
            <a:ext cx="10353762" cy="1257300"/>
          </a:xfrm>
        </p:spPr>
        <p:txBody>
          <a:bodyPr/>
          <a:lstStyle/>
          <a:p>
            <a:r>
              <a:rPr lang="es-MX" dirty="0"/>
              <a:t>Análisis de resultados</a:t>
            </a:r>
            <a:endParaRPr lang="en-US" dirty="0"/>
          </a:p>
        </p:txBody>
      </p:sp>
      <p:graphicFrame>
        <p:nvGraphicFramePr>
          <p:cNvPr id="8" name="Tabla 7">
            <a:extLst>
              <a:ext uri="{FF2B5EF4-FFF2-40B4-BE49-F238E27FC236}">
                <a16:creationId xmlns:a16="http://schemas.microsoft.com/office/drawing/2014/main" id="{D2FCB5A4-3F53-2A89-A460-CC776AF3BAC9}"/>
              </a:ext>
            </a:extLst>
          </p:cNvPr>
          <p:cNvGraphicFramePr>
            <a:graphicFrameLocks noGrp="1"/>
          </p:cNvGraphicFramePr>
          <p:nvPr>
            <p:extLst>
              <p:ext uri="{D42A27DB-BD31-4B8C-83A1-F6EECF244321}">
                <p14:modId xmlns:p14="http://schemas.microsoft.com/office/powerpoint/2010/main" val="299567197"/>
              </p:ext>
            </p:extLst>
          </p:nvPr>
        </p:nvGraphicFramePr>
        <p:xfrm>
          <a:off x="1781568" y="2471241"/>
          <a:ext cx="8628857" cy="3371856"/>
        </p:xfrm>
        <a:graphic>
          <a:graphicData uri="http://schemas.openxmlformats.org/drawingml/2006/table">
            <a:tbl>
              <a:tblPr firstRow="1" firstCol="1" bandRow="1"/>
              <a:tblGrid>
                <a:gridCol w="1534956">
                  <a:extLst>
                    <a:ext uri="{9D8B030D-6E8A-4147-A177-3AD203B41FA5}">
                      <a16:colId xmlns:a16="http://schemas.microsoft.com/office/drawing/2014/main" val="3758177090"/>
                    </a:ext>
                  </a:extLst>
                </a:gridCol>
                <a:gridCol w="5336710">
                  <a:extLst>
                    <a:ext uri="{9D8B030D-6E8A-4147-A177-3AD203B41FA5}">
                      <a16:colId xmlns:a16="http://schemas.microsoft.com/office/drawing/2014/main" val="1372523107"/>
                    </a:ext>
                  </a:extLst>
                </a:gridCol>
                <a:gridCol w="1757191">
                  <a:extLst>
                    <a:ext uri="{9D8B030D-6E8A-4147-A177-3AD203B41FA5}">
                      <a16:colId xmlns:a16="http://schemas.microsoft.com/office/drawing/2014/main" val="3246780783"/>
                    </a:ext>
                  </a:extLst>
                </a:gridCol>
              </a:tblGrid>
              <a:tr h="280988">
                <a:tc>
                  <a:txBody>
                    <a:bodyPr/>
                    <a:lstStyle/>
                    <a:p>
                      <a:pPr algn="ctr">
                        <a:lnSpc>
                          <a:spcPct val="107000"/>
                        </a:lnSpc>
                        <a:spcAft>
                          <a:spcPts val="800"/>
                        </a:spcAft>
                      </a:pPr>
                      <a:r>
                        <a:rPr lang="es-MX" sz="11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Semestre</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9BC2E6"/>
                      </a:solidFill>
                      <a:prstDash val="solid"/>
                      <a:round/>
                      <a:headEnd type="none" w="med" len="med"/>
                      <a:tailEnd type="none" w="med" len="med"/>
                    </a:lnL>
                    <a:lnR>
                      <a:noFill/>
                    </a:lnR>
                    <a:lnT w="12700" cap="flat" cmpd="sng" algn="ctr">
                      <a:solidFill>
                        <a:srgbClr val="9BC2E6"/>
                      </a:solidFill>
                      <a:prstDash val="solid"/>
                      <a:round/>
                      <a:headEnd type="none" w="med" len="med"/>
                      <a:tailEnd type="none" w="med" len="med"/>
                    </a:lnT>
                    <a:lnB w="12700" cap="flat" cmpd="sng" algn="ctr">
                      <a:solidFill>
                        <a:srgbClr val="9BC2E6"/>
                      </a:solidFill>
                      <a:prstDash val="solid"/>
                      <a:round/>
                      <a:headEnd type="none" w="med" len="med"/>
                      <a:tailEnd type="none" w="med" len="med"/>
                    </a:lnB>
                    <a:solidFill>
                      <a:srgbClr val="000000"/>
                    </a:solidFill>
                  </a:tcPr>
                </a:tc>
                <a:tc>
                  <a:txBody>
                    <a:bodyPr/>
                    <a:lstStyle/>
                    <a:p>
                      <a:pPr algn="ctr">
                        <a:lnSpc>
                          <a:spcPct val="107000"/>
                        </a:lnSpc>
                        <a:spcAft>
                          <a:spcPts val="800"/>
                        </a:spcAft>
                      </a:pPr>
                      <a:r>
                        <a:rPr lang="es-MX" sz="11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Número de alumnos encuestados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9BC2E6"/>
                      </a:solidFill>
                      <a:prstDash val="solid"/>
                      <a:round/>
                      <a:headEnd type="none" w="med" len="med"/>
                      <a:tailEnd type="none" w="med" len="med"/>
                    </a:lnT>
                    <a:lnB w="12700" cap="flat" cmpd="sng" algn="ctr">
                      <a:solidFill>
                        <a:srgbClr val="9BC2E6"/>
                      </a:solidFill>
                      <a:prstDash val="solid"/>
                      <a:round/>
                      <a:headEnd type="none" w="med" len="med"/>
                      <a:tailEnd type="none" w="med" len="med"/>
                    </a:lnB>
                    <a:solidFill>
                      <a:srgbClr val="000000"/>
                    </a:solidFill>
                  </a:tcPr>
                </a:tc>
                <a:tc>
                  <a:txBody>
                    <a:bodyPr/>
                    <a:lstStyle/>
                    <a:p>
                      <a:pPr algn="ctr">
                        <a:lnSpc>
                          <a:spcPct val="107000"/>
                        </a:lnSpc>
                        <a:spcAft>
                          <a:spcPts val="800"/>
                        </a:spcAft>
                      </a:pPr>
                      <a:r>
                        <a:rPr lang="es-MX" sz="11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Porcentaje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186480991"/>
                  </a:ext>
                </a:extLst>
              </a:tr>
              <a:tr h="280988">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BC2E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BC2E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2042004"/>
                  </a:ext>
                </a:extLst>
              </a:tr>
              <a:tr h="280988">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74903275"/>
                  </a:ext>
                </a:extLst>
              </a:tr>
              <a:tr h="280988">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05431697"/>
                  </a:ext>
                </a:extLst>
              </a:tr>
              <a:tr h="280988">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75324378"/>
                  </a:ext>
                </a:extLst>
              </a:tr>
              <a:tr h="280988">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941248"/>
                  </a:ext>
                </a:extLst>
              </a:tr>
              <a:tr h="280988">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4231608"/>
                  </a:ext>
                </a:extLst>
              </a:tr>
              <a:tr h="280988">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87136324"/>
                  </a:ext>
                </a:extLst>
              </a:tr>
              <a:tr h="280988">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52435887"/>
                  </a:ext>
                </a:extLst>
              </a:tr>
              <a:tr h="280988">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04249156"/>
                  </a:ext>
                </a:extLst>
              </a:tr>
              <a:tr h="280988">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7290466"/>
                  </a:ext>
                </a:extLst>
              </a:tr>
              <a:tr h="280988">
                <a:tc>
                  <a:txBody>
                    <a:bodyPr/>
                    <a:lstStyle/>
                    <a:p>
                      <a:pPr algn="ctr">
                        <a:lnSpc>
                          <a:spcPct val="107000"/>
                        </a:lnSpc>
                        <a:spcAft>
                          <a:spcPts val="800"/>
                        </a:spcAft>
                      </a:pPr>
                      <a:r>
                        <a:rPr lang="es-MX" sz="11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Total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a:lnSpc>
                          <a:spcPct val="107000"/>
                        </a:lnSpc>
                        <a:spcAft>
                          <a:spcPts val="800"/>
                        </a:spcAft>
                      </a:pPr>
                      <a:r>
                        <a:rPr lang="es-MX" sz="11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172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nSpc>
                          <a:spcPct val="107000"/>
                        </a:lnSpc>
                      </a:pPr>
                      <a:endParaRPr lang="es-MX" sz="1100" dirty="0">
                        <a:effectLst/>
                        <a:latin typeface="Calibri" panose="020F0502020204030204" pitchFamily="34" charset="0"/>
                        <a:cs typeface="Times New Roman" panose="02020603050405020304" pitchFamily="18" charset="0"/>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26146807"/>
                  </a:ext>
                </a:extLst>
              </a:tr>
            </a:tbl>
          </a:graphicData>
        </a:graphic>
      </p:graphicFrame>
      <p:sp>
        <p:nvSpPr>
          <p:cNvPr id="10" name="CuadroTexto 9">
            <a:extLst>
              <a:ext uri="{FF2B5EF4-FFF2-40B4-BE49-F238E27FC236}">
                <a16:creationId xmlns:a16="http://schemas.microsoft.com/office/drawing/2014/main" id="{2DEE252F-162D-A92E-C90A-1D6FC0913423}"/>
              </a:ext>
            </a:extLst>
          </p:cNvPr>
          <p:cNvSpPr txBox="1"/>
          <p:nvPr/>
        </p:nvSpPr>
        <p:spPr>
          <a:xfrm>
            <a:off x="3047997" y="5985900"/>
            <a:ext cx="6096000" cy="369332"/>
          </a:xfrm>
          <a:prstGeom prst="rect">
            <a:avLst/>
          </a:prstGeom>
          <a:noFill/>
        </p:spPr>
        <p:txBody>
          <a:bodyPr wrap="square">
            <a:spAutoFit/>
          </a:bodyPr>
          <a:lstStyle/>
          <a:p>
            <a:pPr algn="ctr">
              <a:spcAft>
                <a:spcPts val="1000"/>
              </a:spcAft>
            </a:pPr>
            <a:r>
              <a:rPr lang="es-MX" sz="1800" i="1" dirty="0">
                <a:effectLst/>
                <a:latin typeface="Times New Roman" panose="02020603050405020304" pitchFamily="18" charset="0"/>
                <a:ea typeface="Calibri" panose="020F0502020204030204" pitchFamily="34" charset="0"/>
                <a:cs typeface="Times New Roman" panose="02020603050405020304" pitchFamily="18" charset="0"/>
              </a:rPr>
              <a:t>Tabla 1.0 Muestreo de la población encuestada</a:t>
            </a:r>
            <a:endParaRPr lang="es-MX" sz="12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26C6EA16-9305-C521-4D11-67960AB8DAC2}"/>
              </a:ext>
            </a:extLst>
          </p:cNvPr>
          <p:cNvPicPr>
            <a:picLocks noChangeAspect="1"/>
          </p:cNvPicPr>
          <p:nvPr/>
        </p:nvPicPr>
        <p:blipFill>
          <a:blip r:embed="rId2"/>
          <a:stretch>
            <a:fillRect/>
          </a:stretch>
        </p:blipFill>
        <p:spPr>
          <a:xfrm>
            <a:off x="651080" y="85725"/>
            <a:ext cx="11305516" cy="1463167"/>
          </a:xfrm>
          <a:prstGeom prst="rect">
            <a:avLst/>
          </a:prstGeom>
        </p:spPr>
      </p:pic>
      <p:pic>
        <p:nvPicPr>
          <p:cNvPr id="6" name="Imagen 5">
            <a:extLst>
              <a:ext uri="{FF2B5EF4-FFF2-40B4-BE49-F238E27FC236}">
                <a16:creationId xmlns:a16="http://schemas.microsoft.com/office/drawing/2014/main" id="{BE64D5E1-D59E-0218-CF8F-89A07C97D525}"/>
              </a:ext>
            </a:extLst>
          </p:cNvPr>
          <p:cNvPicPr>
            <a:picLocks noChangeAspect="1"/>
          </p:cNvPicPr>
          <p:nvPr/>
        </p:nvPicPr>
        <p:blipFill rotWithShape="1">
          <a:blip r:embed="rId3"/>
          <a:srcRect l="6140" t="10097" r="6432" b="9682"/>
          <a:stretch/>
        </p:blipFill>
        <p:spPr>
          <a:xfrm>
            <a:off x="8973488" y="167767"/>
            <a:ext cx="2847976" cy="1381125"/>
          </a:xfrm>
          <a:prstGeom prst="rect">
            <a:avLst/>
          </a:prstGeom>
        </p:spPr>
      </p:pic>
    </p:spTree>
    <p:extLst>
      <p:ext uri="{BB962C8B-B14F-4D97-AF65-F5344CB8AC3E}">
        <p14:creationId xmlns:p14="http://schemas.microsoft.com/office/powerpoint/2010/main" val="3236138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9E1EF2-A615-1C5C-DDFD-012DA903F30D}"/>
              </a:ext>
            </a:extLst>
          </p:cNvPr>
          <p:cNvPicPr>
            <a:picLocks noChangeAspect="1"/>
          </p:cNvPicPr>
          <p:nvPr/>
        </p:nvPicPr>
        <p:blipFill>
          <a:blip r:embed="rId2"/>
          <a:stretch>
            <a:fillRect/>
          </a:stretch>
        </p:blipFill>
        <p:spPr>
          <a:xfrm>
            <a:off x="1077978" y="1106905"/>
            <a:ext cx="10036044" cy="5296148"/>
          </a:xfrm>
          <a:prstGeom prst="rect">
            <a:avLst/>
          </a:prstGeom>
        </p:spPr>
      </p:pic>
      <p:sp>
        <p:nvSpPr>
          <p:cNvPr id="6" name="CuadroTexto 5">
            <a:extLst>
              <a:ext uri="{FF2B5EF4-FFF2-40B4-BE49-F238E27FC236}">
                <a16:creationId xmlns:a16="http://schemas.microsoft.com/office/drawing/2014/main" id="{8674F799-D4D8-09D7-C66D-5908A27D23FC}"/>
              </a:ext>
            </a:extLst>
          </p:cNvPr>
          <p:cNvSpPr txBox="1"/>
          <p:nvPr/>
        </p:nvSpPr>
        <p:spPr>
          <a:xfrm>
            <a:off x="1951121" y="306686"/>
            <a:ext cx="8289758" cy="800219"/>
          </a:xfrm>
          <a:prstGeom prst="rect">
            <a:avLst/>
          </a:prstGeom>
          <a:noFill/>
        </p:spPr>
        <p:txBody>
          <a:bodyPr wrap="square" rtlCol="0">
            <a:spAutoFit/>
          </a:bodyPr>
          <a:lstStyle/>
          <a:p>
            <a:pPr algn="ctr"/>
            <a:r>
              <a:rPr lang="es-MX" sz="4600" dirty="0"/>
              <a:t>Indice Grit Validado por semestre</a:t>
            </a:r>
          </a:p>
        </p:txBody>
      </p:sp>
    </p:spTree>
    <p:extLst>
      <p:ext uri="{BB962C8B-B14F-4D97-AF65-F5344CB8AC3E}">
        <p14:creationId xmlns:p14="http://schemas.microsoft.com/office/powerpoint/2010/main" val="829867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8E67B9-7D02-EAA1-4BC9-CBB3D77796DE}"/>
              </a:ext>
            </a:extLst>
          </p:cNvPr>
          <p:cNvSpPr>
            <a:spLocks noGrp="1"/>
          </p:cNvSpPr>
          <p:nvPr>
            <p:ph type="title"/>
          </p:nvPr>
        </p:nvSpPr>
        <p:spPr>
          <a:xfrm>
            <a:off x="629585" y="1901735"/>
            <a:ext cx="5503003" cy="1536790"/>
          </a:xfrm>
        </p:spPr>
        <p:txBody>
          <a:bodyPr>
            <a:normAutofit/>
          </a:bodyPr>
          <a:lstStyle/>
          <a:p>
            <a:r>
              <a:rPr lang="es-MX" dirty="0"/>
              <a:t>Promedio de índice GRIT por semestre</a:t>
            </a:r>
          </a:p>
        </p:txBody>
      </p:sp>
      <p:graphicFrame>
        <p:nvGraphicFramePr>
          <p:cNvPr id="5" name="Marcador de contenido 4">
            <a:extLst>
              <a:ext uri="{FF2B5EF4-FFF2-40B4-BE49-F238E27FC236}">
                <a16:creationId xmlns:a16="http://schemas.microsoft.com/office/drawing/2014/main" id="{584BB338-CF01-3D11-6D17-7CB6FDB0E66B}"/>
              </a:ext>
            </a:extLst>
          </p:cNvPr>
          <p:cNvGraphicFramePr>
            <a:graphicFrameLocks noGrp="1"/>
          </p:cNvGraphicFramePr>
          <p:nvPr>
            <p:ph idx="1"/>
            <p:extLst>
              <p:ext uri="{D42A27DB-BD31-4B8C-83A1-F6EECF244321}">
                <p14:modId xmlns:p14="http://schemas.microsoft.com/office/powerpoint/2010/main" val="565996992"/>
              </p:ext>
            </p:extLst>
          </p:nvPr>
        </p:nvGraphicFramePr>
        <p:xfrm>
          <a:off x="6524625" y="2238874"/>
          <a:ext cx="4742932" cy="4084918"/>
        </p:xfrm>
        <a:graphic>
          <a:graphicData uri="http://schemas.openxmlformats.org/drawingml/2006/table">
            <a:tbl>
              <a:tblPr firstRow="1" firstCol="1" bandRow="1"/>
              <a:tblGrid>
                <a:gridCol w="2295124">
                  <a:extLst>
                    <a:ext uri="{9D8B030D-6E8A-4147-A177-3AD203B41FA5}">
                      <a16:colId xmlns:a16="http://schemas.microsoft.com/office/drawing/2014/main" val="1224087833"/>
                    </a:ext>
                  </a:extLst>
                </a:gridCol>
                <a:gridCol w="2447808">
                  <a:extLst>
                    <a:ext uri="{9D8B030D-6E8A-4147-A177-3AD203B41FA5}">
                      <a16:colId xmlns:a16="http://schemas.microsoft.com/office/drawing/2014/main" val="3719173474"/>
                    </a:ext>
                  </a:extLst>
                </a:gridCol>
              </a:tblGrid>
              <a:tr h="624878">
                <a:tc>
                  <a:txBody>
                    <a:bodyPr/>
                    <a:lstStyle/>
                    <a:p>
                      <a:pPr algn="ctr">
                        <a:lnSpc>
                          <a:spcPct val="107000"/>
                        </a:lnSpc>
                        <a:spcAft>
                          <a:spcPts val="800"/>
                        </a:spcAft>
                      </a:pPr>
                      <a:r>
                        <a:rPr lang="es-MX" sz="11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Semestre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07000"/>
                        </a:lnSpc>
                        <a:spcAft>
                          <a:spcPts val="800"/>
                        </a:spcAft>
                      </a:pPr>
                      <a:r>
                        <a:rPr lang="es-MX" sz="11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Valor Promedio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625730864"/>
                  </a:ext>
                </a:extLst>
              </a:tr>
              <a:tr h="339300">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Semestre 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60587244"/>
                  </a:ext>
                </a:extLst>
              </a:tr>
              <a:tr h="339300">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Semestre 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15246"/>
                  </a:ext>
                </a:extLst>
              </a:tr>
              <a:tr h="406340">
                <a:tc>
                  <a:txBody>
                    <a:bodyPr/>
                    <a:lstStyle/>
                    <a:p>
                      <a:pPr algn="ctr">
                        <a:lnSpc>
                          <a:spcPct val="107000"/>
                        </a:lnSpc>
                        <a:spcAft>
                          <a:spcPts val="800"/>
                        </a:spcAft>
                      </a:pPr>
                      <a:r>
                        <a:rPr lang="es-MX"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Semestre 3</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3.4</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2477303"/>
                  </a:ext>
                </a:extLst>
              </a:tr>
              <a:tr h="339300">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Semestre 4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618085"/>
                  </a:ext>
                </a:extLst>
              </a:tr>
              <a:tr h="339300">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Semestre 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1820947"/>
                  </a:ext>
                </a:extLst>
              </a:tr>
              <a:tr h="339300">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Semestre 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87896940"/>
                  </a:ext>
                </a:extLst>
              </a:tr>
              <a:tr h="339300">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Semestre 7</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66901571"/>
                  </a:ext>
                </a:extLst>
              </a:tr>
              <a:tr h="339300">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Semestre 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3.4</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06034448"/>
                  </a:ext>
                </a:extLst>
              </a:tr>
              <a:tr h="339300">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Semestre 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83437919"/>
                  </a:ext>
                </a:extLst>
              </a:tr>
              <a:tr h="339300">
                <a:tc>
                  <a:txBody>
                    <a:bodyPr/>
                    <a:lstStyle/>
                    <a:p>
                      <a:pPr algn="ctr">
                        <a:lnSpc>
                          <a:spcPct val="107000"/>
                        </a:lnSpc>
                        <a:spcAft>
                          <a:spcPts val="800"/>
                        </a:spcAft>
                      </a:pPr>
                      <a:r>
                        <a:rPr lang="es-MX"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Semestre 10</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es-MX"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3.4</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5687869"/>
                  </a:ext>
                </a:extLst>
              </a:tr>
            </a:tbl>
          </a:graphicData>
        </a:graphic>
      </p:graphicFrame>
      <p:sp>
        <p:nvSpPr>
          <p:cNvPr id="6" name="CuadroTexto 5">
            <a:extLst>
              <a:ext uri="{FF2B5EF4-FFF2-40B4-BE49-F238E27FC236}">
                <a16:creationId xmlns:a16="http://schemas.microsoft.com/office/drawing/2014/main" id="{A1E32074-6FDD-4332-5500-7A6D59FDF1B4}"/>
              </a:ext>
            </a:extLst>
          </p:cNvPr>
          <p:cNvSpPr txBox="1"/>
          <p:nvPr/>
        </p:nvSpPr>
        <p:spPr>
          <a:xfrm>
            <a:off x="549936" y="3866047"/>
            <a:ext cx="5582652" cy="2250103"/>
          </a:xfrm>
          <a:prstGeom prst="rect">
            <a:avLst/>
          </a:prstGeom>
          <a:noFill/>
        </p:spPr>
        <p:txBody>
          <a:bodyPr wrap="square" rtlCol="0">
            <a:spAutoFit/>
          </a:bodyPr>
          <a:lstStyle/>
          <a:p>
            <a:pPr>
              <a:lnSpc>
                <a:spcPct val="107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En la tabla 2 se puede notar que el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indice</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mas alto esta por los de 9no semestre. En segundo lugar, hay similitud en matriculados de 8vo y 10mo semestre. Por lo tanto, se puede validar la información e hipótesis planteada al inicio de este trabajo, donde se esperaba obtener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indices</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mas altos en los últimos semestres.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8" name="Imagen 7">
            <a:extLst>
              <a:ext uri="{FF2B5EF4-FFF2-40B4-BE49-F238E27FC236}">
                <a16:creationId xmlns:a16="http://schemas.microsoft.com/office/drawing/2014/main" id="{8A66FC2D-CC23-5513-775B-63DD5F7F0AD9}"/>
              </a:ext>
            </a:extLst>
          </p:cNvPr>
          <p:cNvPicPr>
            <a:picLocks noChangeAspect="1"/>
          </p:cNvPicPr>
          <p:nvPr/>
        </p:nvPicPr>
        <p:blipFill>
          <a:blip r:embed="rId2"/>
          <a:stretch>
            <a:fillRect/>
          </a:stretch>
        </p:blipFill>
        <p:spPr>
          <a:xfrm rot="5400000">
            <a:off x="479830" y="82042"/>
            <a:ext cx="11305516" cy="1463167"/>
          </a:xfrm>
          <a:prstGeom prst="rect">
            <a:avLst/>
          </a:prstGeom>
        </p:spPr>
      </p:pic>
      <p:pic>
        <p:nvPicPr>
          <p:cNvPr id="9" name="Imagen 8">
            <a:extLst>
              <a:ext uri="{FF2B5EF4-FFF2-40B4-BE49-F238E27FC236}">
                <a16:creationId xmlns:a16="http://schemas.microsoft.com/office/drawing/2014/main" id="{D3829618-6269-4500-145D-C1361ECD2097}"/>
              </a:ext>
            </a:extLst>
          </p:cNvPr>
          <p:cNvPicPr>
            <a:picLocks noChangeAspect="1"/>
          </p:cNvPicPr>
          <p:nvPr/>
        </p:nvPicPr>
        <p:blipFill rotWithShape="1">
          <a:blip r:embed="rId3"/>
          <a:srcRect l="6140" t="10097" r="6432" b="9682"/>
          <a:stretch/>
        </p:blipFill>
        <p:spPr>
          <a:xfrm>
            <a:off x="8773463" y="82042"/>
            <a:ext cx="2847976" cy="1381125"/>
          </a:xfrm>
          <a:prstGeom prst="rect">
            <a:avLst/>
          </a:prstGeom>
        </p:spPr>
      </p:pic>
    </p:spTree>
    <p:extLst>
      <p:ext uri="{BB962C8B-B14F-4D97-AF65-F5344CB8AC3E}">
        <p14:creationId xmlns:p14="http://schemas.microsoft.com/office/powerpoint/2010/main" val="2314219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áfico 4">
            <a:extLst>
              <a:ext uri="{FF2B5EF4-FFF2-40B4-BE49-F238E27FC236}">
                <a16:creationId xmlns:a16="http://schemas.microsoft.com/office/drawing/2014/main" id="{3DB1EB7A-3EE7-9CE3-72CB-9815DBB69C23}"/>
              </a:ext>
            </a:extLst>
          </p:cNvPr>
          <p:cNvGraphicFramePr/>
          <p:nvPr>
            <p:extLst>
              <p:ext uri="{D42A27DB-BD31-4B8C-83A1-F6EECF244321}">
                <p14:modId xmlns:p14="http://schemas.microsoft.com/office/powerpoint/2010/main" val="1962553080"/>
              </p:ext>
            </p:extLst>
          </p:nvPr>
        </p:nvGraphicFramePr>
        <p:xfrm>
          <a:off x="4238624" y="1613486"/>
          <a:ext cx="7117457" cy="4724862"/>
        </p:xfrm>
        <a:graphic>
          <a:graphicData uri="http://schemas.openxmlformats.org/drawingml/2006/chart">
            <c:chart xmlns:c="http://schemas.openxmlformats.org/drawingml/2006/chart" xmlns:r="http://schemas.openxmlformats.org/officeDocument/2006/relationships" r:id="rId2"/>
          </a:graphicData>
        </a:graphic>
      </p:graphicFrame>
      <p:sp>
        <p:nvSpPr>
          <p:cNvPr id="7" name="CuadroTexto 6">
            <a:extLst>
              <a:ext uri="{FF2B5EF4-FFF2-40B4-BE49-F238E27FC236}">
                <a16:creationId xmlns:a16="http://schemas.microsoft.com/office/drawing/2014/main" id="{75D2B371-999D-1632-5C9B-B25EEB705968}"/>
              </a:ext>
            </a:extLst>
          </p:cNvPr>
          <p:cNvSpPr txBox="1"/>
          <p:nvPr/>
        </p:nvSpPr>
        <p:spPr>
          <a:xfrm>
            <a:off x="4889894" y="6304001"/>
            <a:ext cx="6096000" cy="369332"/>
          </a:xfrm>
          <a:prstGeom prst="rect">
            <a:avLst/>
          </a:prstGeom>
          <a:noFill/>
        </p:spPr>
        <p:txBody>
          <a:bodyPr wrap="square">
            <a:spAutoFit/>
          </a:bodyPr>
          <a:lstStyle/>
          <a:p>
            <a:pPr algn="ctr">
              <a:spcAft>
                <a:spcPts val="1000"/>
              </a:spcAft>
            </a:pPr>
            <a:r>
              <a:rPr lang="es-MX" sz="1800" i="1" dirty="0">
                <a:effectLst/>
                <a:latin typeface="Times New Roman" panose="02020603050405020304" pitchFamily="18" charset="0"/>
                <a:ea typeface="Calibri" panose="020F0502020204030204" pitchFamily="34" charset="0"/>
                <a:cs typeface="Times New Roman" panose="02020603050405020304" pitchFamily="18" charset="0"/>
              </a:rPr>
              <a:t>Gráfica 2 Índice Grit validado por Licenciaturas</a:t>
            </a:r>
            <a:endParaRPr lang="es-MX"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18B42CF3-543D-08DC-152A-2D74BDBF1B32}"/>
              </a:ext>
            </a:extLst>
          </p:cNvPr>
          <p:cNvSpPr txBox="1"/>
          <p:nvPr/>
        </p:nvSpPr>
        <p:spPr>
          <a:xfrm>
            <a:off x="184303" y="3284860"/>
            <a:ext cx="4054321" cy="1754326"/>
          </a:xfrm>
          <a:prstGeom prst="rect">
            <a:avLst/>
          </a:prstGeom>
          <a:noFill/>
        </p:spPr>
        <p:txBody>
          <a:bodyPr wrap="square" rtlCol="0">
            <a:spAutoFit/>
          </a:bodyPr>
          <a:lstStyle/>
          <a:p>
            <a:pPr marL="285750" indent="-285750" algn="just">
              <a:buFont typeface="Arial" panose="020B0604020202020204" pitchFamily="34" charset="0"/>
              <a:buChar char="•"/>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En el siguiente grafico, se puede observar el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indice</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promedio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Grit</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evaluado no por semestre, sino por oferta educativa (carrera profesional) ofrecidas por la misma Facultad.</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6" name="Imagen 5">
            <a:extLst>
              <a:ext uri="{FF2B5EF4-FFF2-40B4-BE49-F238E27FC236}">
                <a16:creationId xmlns:a16="http://schemas.microsoft.com/office/drawing/2014/main" id="{127C9041-6C15-93F3-AA3F-BC9ACB7FAC11}"/>
              </a:ext>
            </a:extLst>
          </p:cNvPr>
          <p:cNvPicPr>
            <a:picLocks noChangeAspect="1"/>
          </p:cNvPicPr>
          <p:nvPr/>
        </p:nvPicPr>
        <p:blipFill>
          <a:blip r:embed="rId3"/>
          <a:stretch>
            <a:fillRect/>
          </a:stretch>
        </p:blipFill>
        <p:spPr>
          <a:xfrm>
            <a:off x="451055" y="0"/>
            <a:ext cx="11305516" cy="1463167"/>
          </a:xfrm>
          <a:prstGeom prst="rect">
            <a:avLst/>
          </a:prstGeom>
        </p:spPr>
      </p:pic>
      <p:pic>
        <p:nvPicPr>
          <p:cNvPr id="8" name="Imagen 7">
            <a:extLst>
              <a:ext uri="{FF2B5EF4-FFF2-40B4-BE49-F238E27FC236}">
                <a16:creationId xmlns:a16="http://schemas.microsoft.com/office/drawing/2014/main" id="{E6DBD9A3-81FA-60DF-DE4B-30F557950F39}"/>
              </a:ext>
            </a:extLst>
          </p:cNvPr>
          <p:cNvPicPr>
            <a:picLocks noChangeAspect="1"/>
          </p:cNvPicPr>
          <p:nvPr/>
        </p:nvPicPr>
        <p:blipFill rotWithShape="1">
          <a:blip r:embed="rId4"/>
          <a:srcRect l="6140" t="10097" r="6432" b="9682"/>
          <a:stretch/>
        </p:blipFill>
        <p:spPr>
          <a:xfrm>
            <a:off x="8773463" y="82042"/>
            <a:ext cx="2847976" cy="1381125"/>
          </a:xfrm>
          <a:prstGeom prst="rect">
            <a:avLst/>
          </a:prstGeom>
        </p:spPr>
      </p:pic>
    </p:spTree>
    <p:extLst>
      <p:ext uri="{BB962C8B-B14F-4D97-AF65-F5344CB8AC3E}">
        <p14:creationId xmlns:p14="http://schemas.microsoft.com/office/powerpoint/2010/main" val="3149261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897A3-F4EA-D389-F67A-C7CB1DD6FE73}"/>
              </a:ext>
            </a:extLst>
          </p:cNvPr>
          <p:cNvSpPr>
            <a:spLocks noGrp="1"/>
          </p:cNvSpPr>
          <p:nvPr>
            <p:ph type="title"/>
          </p:nvPr>
        </p:nvSpPr>
        <p:spPr>
          <a:xfrm>
            <a:off x="913795" y="991870"/>
            <a:ext cx="10353762" cy="1257300"/>
          </a:xfrm>
        </p:spPr>
        <p:txBody>
          <a:bodyPr/>
          <a:lstStyle/>
          <a:p>
            <a:r>
              <a:rPr lang="es-MX" dirty="0"/>
              <a:t>Conclusión </a:t>
            </a:r>
          </a:p>
        </p:txBody>
      </p:sp>
      <p:sp>
        <p:nvSpPr>
          <p:cNvPr id="3" name="Marcador de contenido 2">
            <a:extLst>
              <a:ext uri="{FF2B5EF4-FFF2-40B4-BE49-F238E27FC236}">
                <a16:creationId xmlns:a16="http://schemas.microsoft.com/office/drawing/2014/main" id="{7719D270-D183-D0AB-3E30-38BE03CE7481}"/>
              </a:ext>
            </a:extLst>
          </p:cNvPr>
          <p:cNvSpPr>
            <a:spLocks noGrp="1"/>
          </p:cNvSpPr>
          <p:nvPr>
            <p:ph idx="1"/>
          </p:nvPr>
        </p:nvSpPr>
        <p:spPr>
          <a:xfrm>
            <a:off x="913795" y="2249170"/>
            <a:ext cx="10353762" cy="4283710"/>
          </a:xfrm>
        </p:spPr>
        <p:txBody>
          <a:bodyPr>
            <a:normAutofit lnSpcReduction="10000"/>
          </a:bodyPr>
          <a:lstStyle/>
          <a:p>
            <a:pPr marL="36900" indent="0" algn="just">
              <a:lnSpc>
                <a:spcPct val="107000"/>
              </a:lnSpc>
              <a:spcAft>
                <a:spcPts val="800"/>
              </a:spcAft>
              <a:buNone/>
            </a:pPr>
            <a:r>
              <a:rPr lang="es-MX" sz="2000" dirty="0">
                <a:effectLst/>
                <a:latin typeface="Times New Roman" panose="02020603050405020304" pitchFamily="18" charset="0"/>
                <a:ea typeface="Calibri" panose="020F0502020204030204" pitchFamily="34" charset="0"/>
                <a:cs typeface="Times New Roman" panose="02020603050405020304" pitchFamily="18" charset="0"/>
              </a:rPr>
              <a:t>El objetivo general se cumple una vez al validar la información obtenida al aplicar test de escala </a:t>
            </a:r>
            <a:r>
              <a:rPr lang="es-MX" sz="2000" dirty="0" err="1">
                <a:effectLst/>
                <a:latin typeface="Times New Roman" panose="02020603050405020304" pitchFamily="18" charset="0"/>
                <a:ea typeface="Calibri" panose="020F0502020204030204" pitchFamily="34" charset="0"/>
                <a:cs typeface="Times New Roman" panose="02020603050405020304" pitchFamily="18" charset="0"/>
              </a:rPr>
              <a:t>Grit</a:t>
            </a:r>
            <a:r>
              <a:rPr lang="es-MX" sz="2000" dirty="0">
                <a:effectLst/>
                <a:latin typeface="Times New Roman" panose="02020603050405020304" pitchFamily="18" charset="0"/>
                <a:ea typeface="Calibri" panose="020F0502020204030204" pitchFamily="34" charset="0"/>
                <a:cs typeface="Times New Roman" panose="02020603050405020304" pitchFamily="18" charset="0"/>
              </a:rPr>
              <a:t>, afortunadamente se logró, y gracias a ello obtuvimos buenos resultados, y uno que otro dato sorprendente. </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s-MX" sz="2000" dirty="0">
                <a:effectLst/>
                <a:latin typeface="Times New Roman" panose="02020603050405020304" pitchFamily="18" charset="0"/>
                <a:ea typeface="Calibri" panose="020F0502020204030204" pitchFamily="34" charset="0"/>
                <a:cs typeface="Times New Roman" panose="02020603050405020304" pitchFamily="18" charset="0"/>
              </a:rPr>
              <a:t>En uno de sus textos, la Dra. Duckworth hace mención que los individuos adquieren (no todos) más </a:t>
            </a:r>
            <a:r>
              <a:rPr lang="es-MX" sz="2000" dirty="0" err="1">
                <a:effectLst/>
                <a:latin typeface="Times New Roman" panose="02020603050405020304" pitchFamily="18" charset="0"/>
                <a:ea typeface="Calibri" panose="020F0502020204030204" pitchFamily="34" charset="0"/>
                <a:cs typeface="Times New Roman" panose="02020603050405020304" pitchFamily="18" charset="0"/>
              </a:rPr>
              <a:t>grit</a:t>
            </a:r>
            <a:r>
              <a:rPr lang="es-MX" sz="2000" dirty="0">
                <a:effectLst/>
                <a:latin typeface="Times New Roman" panose="02020603050405020304" pitchFamily="18" charset="0"/>
                <a:ea typeface="Calibri" panose="020F0502020204030204" pitchFamily="34" charset="0"/>
                <a:cs typeface="Times New Roman" panose="02020603050405020304" pitchFamily="18" charset="0"/>
              </a:rPr>
              <a:t> conforme experimentan el proceso de maduración del ciclo de vida humana. No aplica para todos, algunos logran capitalizar y consiguen grandes hazañas a lo largo de su camino, lo que los hace encaminarse a la cima de éxito tras éxito con sus objetivos.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s-MX" sz="2000" dirty="0">
                <a:effectLst/>
                <a:latin typeface="Times New Roman" panose="02020603050405020304" pitchFamily="18" charset="0"/>
                <a:ea typeface="Calibri" panose="020F0502020204030204" pitchFamily="34" charset="0"/>
                <a:cs typeface="Times New Roman" panose="02020603050405020304" pitchFamily="18" charset="0"/>
              </a:rPr>
              <a:t>Los resultados obtenidos de la encuesta aplicada en un nivel exploratorio dentro de las instalaciones de la FIME nos llevaron a comprobar la hipótesis de </a:t>
            </a:r>
            <a:r>
              <a:rPr lang="es-MX" sz="2000" dirty="0" err="1">
                <a:effectLst/>
                <a:latin typeface="Times New Roman" panose="02020603050405020304" pitchFamily="18" charset="0"/>
                <a:ea typeface="Calibri" panose="020F0502020204030204" pitchFamily="34" charset="0"/>
                <a:cs typeface="Times New Roman" panose="02020603050405020304" pitchFamily="18" charset="0"/>
              </a:rPr>
              <a:t>Duckwoth</a:t>
            </a:r>
            <a:r>
              <a:rPr lang="es-MX" sz="2000" dirty="0">
                <a:effectLst/>
                <a:latin typeface="Times New Roman" panose="02020603050405020304" pitchFamily="18" charset="0"/>
                <a:ea typeface="Calibri" panose="020F0502020204030204" pitchFamily="34" charset="0"/>
                <a:cs typeface="Times New Roman" panose="02020603050405020304" pitchFamily="18" charset="0"/>
              </a:rPr>
              <a:t> y la de nuestro equipo de trabajo también. Los participantes con más alto </a:t>
            </a:r>
            <a:r>
              <a:rPr lang="es-MX" sz="2000" dirty="0" err="1">
                <a:effectLst/>
                <a:latin typeface="Times New Roman" panose="02020603050405020304" pitchFamily="18" charset="0"/>
                <a:ea typeface="Calibri" panose="020F0502020204030204" pitchFamily="34" charset="0"/>
                <a:cs typeface="Times New Roman" panose="02020603050405020304" pitchFamily="18" charset="0"/>
              </a:rPr>
              <a:t>grit</a:t>
            </a:r>
            <a:r>
              <a:rPr lang="es-MX" sz="2000" dirty="0">
                <a:effectLst/>
                <a:latin typeface="Times New Roman" panose="02020603050405020304" pitchFamily="18" charset="0"/>
                <a:ea typeface="Calibri" panose="020F0502020204030204" pitchFamily="34" charset="0"/>
                <a:cs typeface="Times New Roman" panose="02020603050405020304" pitchFamily="18" charset="0"/>
              </a:rPr>
              <a:t> fueron de noveno semestre de carrera obteniendo un promedio de 3.5. Seguido de ellos, hubo empate con matriculados de octavo y décimo semestre mostrándonos un </a:t>
            </a:r>
            <a:r>
              <a:rPr lang="es-MX" sz="2000" dirty="0" err="1">
                <a:effectLst/>
                <a:latin typeface="Times New Roman" panose="02020603050405020304" pitchFamily="18" charset="0"/>
                <a:ea typeface="Calibri" panose="020F0502020204030204" pitchFamily="34" charset="0"/>
                <a:cs typeface="Times New Roman" panose="02020603050405020304" pitchFamily="18" charset="0"/>
              </a:rPr>
              <a:t>grit</a:t>
            </a:r>
            <a:r>
              <a:rPr lang="es-MX" sz="2000" dirty="0">
                <a:effectLst/>
                <a:latin typeface="Times New Roman" panose="02020603050405020304" pitchFamily="18" charset="0"/>
                <a:ea typeface="Calibri" panose="020F0502020204030204" pitchFamily="34" charset="0"/>
                <a:cs typeface="Times New Roman" panose="02020603050405020304" pitchFamily="18" charset="0"/>
              </a:rPr>
              <a:t> del 3.4. </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10" name="Imagen 9">
            <a:extLst>
              <a:ext uri="{FF2B5EF4-FFF2-40B4-BE49-F238E27FC236}">
                <a16:creationId xmlns:a16="http://schemas.microsoft.com/office/drawing/2014/main" id="{CFB6EB03-8E5C-FDAC-B98B-6E56D10E93DC}"/>
              </a:ext>
            </a:extLst>
          </p:cNvPr>
          <p:cNvPicPr>
            <a:picLocks noChangeAspect="1"/>
          </p:cNvPicPr>
          <p:nvPr/>
        </p:nvPicPr>
        <p:blipFill>
          <a:blip r:embed="rId2"/>
          <a:stretch>
            <a:fillRect/>
          </a:stretch>
        </p:blipFill>
        <p:spPr>
          <a:xfrm>
            <a:off x="603455" y="157353"/>
            <a:ext cx="11305516" cy="1463167"/>
          </a:xfrm>
          <a:prstGeom prst="rect">
            <a:avLst/>
          </a:prstGeom>
        </p:spPr>
      </p:pic>
      <p:pic>
        <p:nvPicPr>
          <p:cNvPr id="11" name="Imagen 10">
            <a:extLst>
              <a:ext uri="{FF2B5EF4-FFF2-40B4-BE49-F238E27FC236}">
                <a16:creationId xmlns:a16="http://schemas.microsoft.com/office/drawing/2014/main" id="{0C073935-A91D-2256-CAFA-75D0332388A5}"/>
              </a:ext>
            </a:extLst>
          </p:cNvPr>
          <p:cNvPicPr>
            <a:picLocks noChangeAspect="1"/>
          </p:cNvPicPr>
          <p:nvPr/>
        </p:nvPicPr>
        <p:blipFill rotWithShape="1">
          <a:blip r:embed="rId3"/>
          <a:srcRect l="6140" t="10097" r="6432" b="9682"/>
          <a:stretch/>
        </p:blipFill>
        <p:spPr>
          <a:xfrm>
            <a:off x="8925863" y="239395"/>
            <a:ext cx="2847976" cy="1381125"/>
          </a:xfrm>
          <a:prstGeom prst="rect">
            <a:avLst/>
          </a:prstGeom>
        </p:spPr>
      </p:pic>
    </p:spTree>
    <p:extLst>
      <p:ext uri="{BB962C8B-B14F-4D97-AF65-F5344CB8AC3E}">
        <p14:creationId xmlns:p14="http://schemas.microsoft.com/office/powerpoint/2010/main" val="1513006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B7288E-0844-D65D-5798-174204C4BA87}"/>
              </a:ext>
            </a:extLst>
          </p:cNvPr>
          <p:cNvSpPr>
            <a:spLocks noGrp="1"/>
          </p:cNvSpPr>
          <p:nvPr>
            <p:ph type="title"/>
          </p:nvPr>
        </p:nvSpPr>
        <p:spPr>
          <a:xfrm>
            <a:off x="1099457" y="2389995"/>
            <a:ext cx="4005942" cy="1257300"/>
          </a:xfrm>
        </p:spPr>
        <p:txBody>
          <a:bodyPr>
            <a:normAutofit fontScale="90000"/>
          </a:bodyPr>
          <a:lstStyle/>
          <a:p>
            <a:r>
              <a:rPr lang="es-MX" dirty="0"/>
              <a:t>Referencias Bibliográficas</a:t>
            </a:r>
          </a:p>
        </p:txBody>
      </p:sp>
      <p:pic>
        <p:nvPicPr>
          <p:cNvPr id="7" name="Imagen 6">
            <a:extLst>
              <a:ext uri="{FF2B5EF4-FFF2-40B4-BE49-F238E27FC236}">
                <a16:creationId xmlns:a16="http://schemas.microsoft.com/office/drawing/2014/main" id="{F81A61FD-1334-F302-B78F-8C2143C2AF87}"/>
              </a:ext>
            </a:extLst>
          </p:cNvPr>
          <p:cNvPicPr>
            <a:picLocks noChangeAspect="1"/>
          </p:cNvPicPr>
          <p:nvPr/>
        </p:nvPicPr>
        <p:blipFill rotWithShape="1">
          <a:blip r:embed="rId2"/>
          <a:srcRect l="36607" t="25873" r="33393" b="13651"/>
          <a:stretch/>
        </p:blipFill>
        <p:spPr>
          <a:xfrm>
            <a:off x="6248400" y="182626"/>
            <a:ext cx="5725887" cy="6492748"/>
          </a:xfrm>
          <a:prstGeom prst="rect">
            <a:avLst/>
          </a:prstGeom>
        </p:spPr>
      </p:pic>
    </p:spTree>
    <p:extLst>
      <p:ext uri="{BB962C8B-B14F-4D97-AF65-F5344CB8AC3E}">
        <p14:creationId xmlns:p14="http://schemas.microsoft.com/office/powerpoint/2010/main" val="2998785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2A7A4E1-544A-159C-9CB0-AC9954A416E7}"/>
              </a:ext>
            </a:extLst>
          </p:cNvPr>
          <p:cNvSpPr>
            <a:spLocks noGrp="1"/>
          </p:cNvSpPr>
          <p:nvPr>
            <p:ph type="title"/>
          </p:nvPr>
        </p:nvSpPr>
        <p:spPr>
          <a:xfrm>
            <a:off x="913795" y="1325975"/>
            <a:ext cx="2077055" cy="1257300"/>
          </a:xfrm>
        </p:spPr>
        <p:txBody>
          <a:bodyPr/>
          <a:lstStyle/>
          <a:p>
            <a:r>
              <a:rPr lang="es-MX" dirty="0"/>
              <a:t>Índice</a:t>
            </a:r>
          </a:p>
        </p:txBody>
      </p:sp>
      <p:sp>
        <p:nvSpPr>
          <p:cNvPr id="7" name="Marcador de contenido 6">
            <a:extLst>
              <a:ext uri="{FF2B5EF4-FFF2-40B4-BE49-F238E27FC236}">
                <a16:creationId xmlns:a16="http://schemas.microsoft.com/office/drawing/2014/main" id="{768117D5-46C3-9F50-ACBD-3BCF1D8C1169}"/>
              </a:ext>
            </a:extLst>
          </p:cNvPr>
          <p:cNvSpPr>
            <a:spLocks noGrp="1"/>
          </p:cNvSpPr>
          <p:nvPr>
            <p:ph idx="1"/>
          </p:nvPr>
        </p:nvSpPr>
        <p:spPr>
          <a:xfrm>
            <a:off x="913795" y="2352675"/>
            <a:ext cx="8941405" cy="4157133"/>
          </a:xfrm>
        </p:spPr>
        <p:txBody>
          <a:bodyPr>
            <a:normAutofit fontScale="85000" lnSpcReduction="20000"/>
          </a:bodyPr>
          <a:lstStyle/>
          <a:p>
            <a:pPr indent="-305435"/>
            <a:r>
              <a:rPr lang="es-MX"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hlinkClick r:id="rId5" action="ppaction://hlinksldjump">
                  <a:extLst>
                    <a:ext uri="{A12FA001-AC4F-418D-AE19-62706E023703}">
                      <ahyp:hlinkClr xmlns:ahyp="http://schemas.microsoft.com/office/drawing/2018/hyperlinkcolor" val="tx"/>
                    </a:ext>
                  </a:extLst>
                </a:hlinkClick>
              </a:rPr>
              <a:t>Resumen</a:t>
            </a:r>
            <a:endParaRPr lang="es-MX" dirty="0">
              <a:solidFill>
                <a:srgbClr val="92D050"/>
              </a:solidFill>
              <a:hlinkClick r:id="rId6" action="ppaction://hlinksldjump">
                <a:extLst>
                  <a:ext uri="{A12FA001-AC4F-418D-AE19-62706E023703}">
                    <ahyp:hlinkClr xmlns:ahyp="http://schemas.microsoft.com/office/drawing/2018/hyperlinkcolor" val="tx"/>
                  </a:ext>
                </a:extLst>
              </a:hlinkClick>
            </a:endParaRPr>
          </a:p>
          <a:p>
            <a:pPr indent="-305435"/>
            <a:r>
              <a:rPr lang="es-MX" dirty="0">
                <a:solidFill>
                  <a:srgbClr val="92D050"/>
                </a:solidFill>
                <a:hlinkClick r:id="rId6" action="ppaction://hlinksldjump">
                  <a:extLst>
                    <a:ext uri="{A12FA001-AC4F-418D-AE19-62706E023703}">
                      <ahyp:hlinkClr xmlns:ahyp="http://schemas.microsoft.com/office/drawing/2018/hyperlinkcolor" val="tx"/>
                    </a:ext>
                  </a:extLst>
                </a:hlinkClick>
              </a:rPr>
              <a:t>Introducción</a:t>
            </a:r>
            <a:endParaRPr lang="es-MX"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endParaRPr>
          </a:p>
          <a:p>
            <a:pPr indent="-305435"/>
            <a:r>
              <a:rPr lang="es-MX" u="sng" dirty="0">
                <a:solidFill>
                  <a:srgbClr val="92D050"/>
                </a:solidFill>
                <a:hlinkClick r:id="rId7" action="ppaction://hlinksldjump">
                  <a:extLst>
                    <a:ext uri="{A12FA001-AC4F-418D-AE19-62706E023703}">
                      <ahyp:hlinkClr xmlns:ahyp="http://schemas.microsoft.com/office/drawing/2018/hyperlinkcolor" val="tx"/>
                    </a:ext>
                  </a:extLst>
                </a:hlinkClick>
              </a:rPr>
              <a:t>Hipótesis y Justificación</a:t>
            </a:r>
            <a:endParaRPr lang="es-MX" u="sng"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endParaRPr>
          </a:p>
          <a:p>
            <a:pPr indent="-305435"/>
            <a:r>
              <a:rPr lang="es-MX" u="sng" dirty="0">
                <a:solidFill>
                  <a:srgbClr val="92D050"/>
                </a:solidFill>
                <a:hlinkClick r:id="rId8" action="ppaction://hlinksldjump">
                  <a:extLst>
                    <a:ext uri="{A12FA001-AC4F-418D-AE19-62706E023703}">
                      <ahyp:hlinkClr xmlns:ahyp="http://schemas.microsoft.com/office/drawing/2018/hyperlinkcolor" val="tx"/>
                    </a:ext>
                  </a:extLst>
                </a:hlinkClick>
              </a:rPr>
              <a:t>Objetivos</a:t>
            </a:r>
            <a:endParaRPr lang="es-MX" u="sng"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endParaRPr>
          </a:p>
          <a:p>
            <a:pPr indent="-305435"/>
            <a:r>
              <a:rPr lang="es-MX" u="sng"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rPr>
              <a:t>Estado del arte</a:t>
            </a:r>
            <a:endParaRPr lang="es-MX" u="sng" dirty="0">
              <a:solidFill>
                <a:srgbClr val="92D050"/>
              </a:solidFill>
              <a:hlinkClick r:id="rId9" action="ppaction://hlinksldjump">
                <a:extLst>
                  <a:ext uri="{A12FA001-AC4F-418D-AE19-62706E023703}">
                    <ahyp:hlinkClr xmlns:ahyp="http://schemas.microsoft.com/office/drawing/2018/hyperlinkcolor" val="tx"/>
                  </a:ext>
                </a:extLst>
              </a:hlinkClick>
            </a:endParaRPr>
          </a:p>
          <a:p>
            <a:pPr indent="-305435"/>
            <a:r>
              <a:rPr lang="es-MX" dirty="0">
                <a:solidFill>
                  <a:srgbClr val="92D050"/>
                </a:solidFill>
                <a:hlinkClick r:id="rId10" action="ppaction://hlinksldjump">
                  <a:extLst>
                    <a:ext uri="{A12FA001-AC4F-418D-AE19-62706E023703}">
                      <ahyp:hlinkClr xmlns:ahyp="http://schemas.microsoft.com/office/drawing/2018/hyperlinkcolor" val="tx"/>
                    </a:ext>
                  </a:extLst>
                </a:hlinkClick>
              </a:rPr>
              <a:t>Marco Teórico</a:t>
            </a:r>
            <a:endParaRPr lang="es-MX"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endParaRPr>
          </a:p>
          <a:p>
            <a:pPr indent="-305435"/>
            <a:r>
              <a:rPr lang="es-MX" dirty="0">
                <a:solidFill>
                  <a:srgbClr val="92D050"/>
                </a:solidFill>
                <a:hlinkClick r:id="rId9" action="ppaction://hlinksldjump">
                  <a:extLst>
                    <a:ext uri="{A12FA001-AC4F-418D-AE19-62706E023703}">
                      <ahyp:hlinkClr xmlns:ahyp="http://schemas.microsoft.com/office/drawing/2018/hyperlinkcolor" val="tx"/>
                    </a:ext>
                  </a:extLst>
                </a:hlinkClick>
              </a:rPr>
              <a:t>Metodología</a:t>
            </a:r>
            <a:endParaRPr lang="es-MX"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endParaRPr>
          </a:p>
          <a:p>
            <a:pPr indent="-305435"/>
            <a:r>
              <a:rPr lang="es-MX" dirty="0">
                <a:solidFill>
                  <a:srgbClr val="92D050"/>
                </a:solidFill>
                <a:hlinkClick r:id="rId11" action="ppaction://hlinksldjump">
                  <a:extLst>
                    <a:ext uri="{A12FA001-AC4F-418D-AE19-62706E023703}">
                      <ahyp:hlinkClr xmlns:ahyp="http://schemas.microsoft.com/office/drawing/2018/hyperlinkcolor" val="tx"/>
                    </a:ext>
                  </a:extLst>
                </a:hlinkClick>
              </a:rPr>
              <a:t>Análisis de resultados</a:t>
            </a:r>
            <a:endParaRPr lang="es-MX"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endParaRPr>
          </a:p>
          <a:p>
            <a:pPr indent="-305435"/>
            <a:r>
              <a:rPr lang="es-MX"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rPr>
              <a:t>Conclusión</a:t>
            </a:r>
            <a:endParaRPr lang="es-MX" dirty="0" err="1">
              <a:solidFill>
                <a:srgbClr val="92D050"/>
              </a:solidFill>
              <a:hlinkClick r:id="rId12" action="ppaction://hlinksldjump">
                <a:extLst>
                  <a:ext uri="{A12FA001-AC4F-418D-AE19-62706E023703}">
                    <ahyp:hlinkClr xmlns:ahyp="http://schemas.microsoft.com/office/drawing/2018/hyperlinkcolor" val="tx"/>
                  </a:ext>
                </a:extLst>
              </a:hlinkClick>
            </a:endParaRPr>
          </a:p>
          <a:p>
            <a:pPr indent="-305435"/>
            <a:r>
              <a:rPr lang="es-MX" dirty="0">
                <a:solidFill>
                  <a:srgbClr val="92D050"/>
                </a:solidFill>
                <a:hlinkClick r:id="rId12" action="ppaction://hlinksldjump">
                  <a:extLst>
                    <a:ext uri="{A12FA001-AC4F-418D-AE19-62706E023703}">
                      <ahyp:hlinkClr xmlns:ahyp="http://schemas.microsoft.com/office/drawing/2018/hyperlinkcolor" val="tx"/>
                    </a:ext>
                  </a:extLst>
                </a:hlinkClick>
              </a:rPr>
              <a:t>Referencias</a:t>
            </a:r>
            <a:endParaRPr lang="es-MX"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endParaRPr>
          </a:p>
          <a:p>
            <a:pPr indent="-305435"/>
            <a:endParaRPr lang="es-MX"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9" name="Imagen 8">
            <a:extLst>
              <a:ext uri="{FF2B5EF4-FFF2-40B4-BE49-F238E27FC236}">
                <a16:creationId xmlns:a16="http://schemas.microsoft.com/office/drawing/2014/main" id="{0D3E62EB-1C66-4712-221E-CA09DCD366E1}"/>
              </a:ext>
            </a:extLst>
          </p:cNvPr>
          <p:cNvPicPr>
            <a:picLocks noChangeAspect="1"/>
          </p:cNvPicPr>
          <p:nvPr/>
        </p:nvPicPr>
        <p:blipFill>
          <a:blip r:embed="rId13"/>
          <a:stretch>
            <a:fillRect/>
          </a:stretch>
        </p:blipFill>
        <p:spPr>
          <a:xfrm>
            <a:off x="579902" y="259016"/>
            <a:ext cx="11305516" cy="1463167"/>
          </a:xfrm>
          <a:prstGeom prst="rect">
            <a:avLst/>
          </a:prstGeom>
        </p:spPr>
      </p:pic>
      <p:pic>
        <p:nvPicPr>
          <p:cNvPr id="10" name="Imagen 9">
            <a:extLst>
              <a:ext uri="{FF2B5EF4-FFF2-40B4-BE49-F238E27FC236}">
                <a16:creationId xmlns:a16="http://schemas.microsoft.com/office/drawing/2014/main" id="{38BC28BE-BBE7-F80B-531D-E9D230592C25}"/>
              </a:ext>
            </a:extLst>
          </p:cNvPr>
          <p:cNvPicPr>
            <a:picLocks noChangeAspect="1"/>
          </p:cNvPicPr>
          <p:nvPr/>
        </p:nvPicPr>
        <p:blipFill rotWithShape="1">
          <a:blip r:embed="rId14"/>
          <a:srcRect l="6140" t="10097" r="6432" b="9682"/>
          <a:stretch/>
        </p:blipFill>
        <p:spPr>
          <a:xfrm>
            <a:off x="8933931" y="236283"/>
            <a:ext cx="2847976" cy="1381125"/>
          </a:xfrm>
          <a:prstGeom prst="rect">
            <a:avLst/>
          </a:prstGeom>
        </p:spPr>
      </p:pic>
    </p:spTree>
    <p:extLst>
      <p:ext uri="{BB962C8B-B14F-4D97-AF65-F5344CB8AC3E}">
        <p14:creationId xmlns:p14="http://schemas.microsoft.com/office/powerpoint/2010/main" val="651443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B86924-F8FE-D26C-325C-FB2E95A07543}"/>
              </a:ext>
            </a:extLst>
          </p:cNvPr>
          <p:cNvSpPr>
            <a:spLocks noGrp="1"/>
          </p:cNvSpPr>
          <p:nvPr>
            <p:ph type="title"/>
          </p:nvPr>
        </p:nvSpPr>
        <p:spPr>
          <a:xfrm>
            <a:off x="549936" y="99858"/>
            <a:ext cx="10353762" cy="1261872"/>
          </a:xfrm>
        </p:spPr>
        <p:txBody>
          <a:bodyPr anchor="ctr">
            <a:normAutofit/>
          </a:bodyPr>
          <a:lstStyle/>
          <a:p>
            <a:r>
              <a:rPr lang="es-MX" dirty="0"/>
              <a:t>Resumen</a:t>
            </a:r>
          </a:p>
        </p:txBody>
      </p:sp>
      <p:sp>
        <p:nvSpPr>
          <p:cNvPr id="3" name="Marcador de contenido 2">
            <a:extLst>
              <a:ext uri="{FF2B5EF4-FFF2-40B4-BE49-F238E27FC236}">
                <a16:creationId xmlns:a16="http://schemas.microsoft.com/office/drawing/2014/main" id="{8B447AC2-A9B8-96D5-AF4F-B3D25F854CB8}"/>
              </a:ext>
            </a:extLst>
          </p:cNvPr>
          <p:cNvSpPr>
            <a:spLocks noGrp="1"/>
          </p:cNvSpPr>
          <p:nvPr>
            <p:ph sz="half" idx="1"/>
          </p:nvPr>
        </p:nvSpPr>
        <p:spPr>
          <a:xfrm>
            <a:off x="59831" y="1361730"/>
            <a:ext cx="6951477" cy="2986579"/>
          </a:xfrm>
        </p:spPr>
        <p:txBody>
          <a:bodyPr vert="horz" lIns="91440" tIns="45720" rIns="91440" bIns="45720" rtlCol="0" anchor="t">
            <a:noAutofit/>
          </a:bodyPr>
          <a:lstStyle/>
          <a:p>
            <a:pPr indent="-305435" algn="just">
              <a:lnSpc>
                <a:spcPct val="100000"/>
              </a:lnSpc>
              <a:buNone/>
            </a:pPr>
            <a:r>
              <a:rPr lang="es-MX" sz="2000" dirty="0">
                <a:effectLst/>
              </a:rPr>
              <a:t>La presente investigación fue el análisis psicométrico del comportamiento de la escala Grit en estudiantes universitarios, la escala fue creada por Angela Duckworth que pretende medir pasión y perseverancia por metas a largo plazo. </a:t>
            </a:r>
            <a:endParaRPr lang="es-ES" sz="2000" dirty="0">
              <a:ln>
                <a:solidFill>
                  <a:prstClr val="black">
                    <a:lumMod val="75000"/>
                    <a:lumOff val="25000"/>
                    <a:alpha val="10000"/>
                  </a:prstClr>
                </a:solidFill>
              </a:ln>
              <a:effectLst/>
            </a:endParaRPr>
          </a:p>
          <a:p>
            <a:pPr indent="-305435" algn="just">
              <a:lnSpc>
                <a:spcPct val="100000"/>
              </a:lnSpc>
              <a:buNone/>
            </a:pPr>
            <a:r>
              <a:rPr lang="es-MX" sz="2000" dirty="0">
                <a:effectLst/>
              </a:rPr>
              <a:t>El diseño de investigación fue experimental, con un nivel de estudio exploratorio y un enfoque cuantitativo. Para este fin se estimó la confiabilidad, se recibió y analizo la evidencia de validez para llevar a cabo el análisis del comportamiento de los ítems de la escala. </a:t>
            </a:r>
            <a:endParaRPr lang="es-ES" sz="2000" dirty="0">
              <a:ln>
                <a:solidFill>
                  <a:prstClr val="black">
                    <a:lumMod val="75000"/>
                    <a:lumOff val="25000"/>
                    <a:alpha val="10000"/>
                  </a:prstClr>
                </a:solidFill>
              </a:ln>
              <a:effectLst/>
            </a:endParaRPr>
          </a:p>
          <a:p>
            <a:pPr indent="-305435" algn="just">
              <a:lnSpc>
                <a:spcPct val="100000"/>
              </a:lnSpc>
              <a:buNone/>
            </a:pPr>
            <a:r>
              <a:rPr lang="es-MX" sz="2000" dirty="0">
                <a:effectLst/>
              </a:rPr>
              <a:t>Este test se llevó a cabo con 172 estudiantes universitarios de la Facultada de Ingeniería Mecánica y Eléctrica, utilizando un cuestionario como técnica de campo y aplicando el instrumento para validar el nivel de Grit de cada uno de los encuestados.</a:t>
            </a:r>
            <a:endParaRPr lang="es-ES" sz="2000" dirty="0">
              <a:ln>
                <a:solidFill>
                  <a:prstClr val="black">
                    <a:lumMod val="75000"/>
                    <a:lumOff val="25000"/>
                    <a:alpha val="10000"/>
                  </a:prstClr>
                </a:solidFill>
              </a:ln>
              <a:effectLst/>
            </a:endParaRPr>
          </a:p>
          <a:p>
            <a:pPr indent="-305435" algn="just">
              <a:lnSpc>
                <a:spcPct val="100000"/>
              </a:lnSpc>
              <a:buNone/>
            </a:pPr>
            <a:r>
              <a:rPr lang="es-MX" sz="2000" i="1" dirty="0">
                <a:effectLst/>
              </a:rPr>
              <a:t>Palabras clave: Grit, pasión y perseverancia, talento, esfuerzo y habilidad, objetivos, estudiantes universitarios.</a:t>
            </a:r>
            <a:endParaRPr lang="es-ES" sz="2000" dirty="0">
              <a:ln>
                <a:solidFill>
                  <a:prstClr val="black">
                    <a:lumMod val="75000"/>
                    <a:lumOff val="25000"/>
                    <a:alpha val="10000"/>
                  </a:prstClr>
                </a:solidFill>
              </a:ln>
              <a:effectLst/>
            </a:endParaRPr>
          </a:p>
          <a:p>
            <a:pPr marL="36830" indent="0">
              <a:lnSpc>
                <a:spcPct val="100000"/>
              </a:lnSpc>
              <a:buNone/>
            </a:pPr>
            <a:endParaRPr lang="es-ES" sz="1300" dirty="0">
              <a:effectLst/>
            </a:endParaRPr>
          </a:p>
        </p:txBody>
      </p:sp>
      <p:pic>
        <p:nvPicPr>
          <p:cNvPr id="5" name="Picture 5" descr="Logo&#10;&#10;Description automatically generated">
            <a:extLst>
              <a:ext uri="{FF2B5EF4-FFF2-40B4-BE49-F238E27FC236}">
                <a16:creationId xmlns:a16="http://schemas.microsoft.com/office/drawing/2014/main" id="{42BCE021-C807-8E60-A1F8-60FE4F133C44}"/>
              </a:ext>
            </a:extLst>
          </p:cNvPr>
          <p:cNvPicPr>
            <a:picLocks noChangeAspect="1"/>
          </p:cNvPicPr>
          <p:nvPr/>
        </p:nvPicPr>
        <p:blipFill>
          <a:blip r:embed="rId2"/>
          <a:stretch>
            <a:fillRect/>
          </a:stretch>
        </p:blipFill>
        <p:spPr>
          <a:xfrm>
            <a:off x="7328148" y="1884569"/>
            <a:ext cx="4627508" cy="3088861"/>
          </a:xfrm>
          <a:prstGeom prst="rect">
            <a:avLst/>
          </a:prstGeom>
          <a:noFill/>
        </p:spPr>
      </p:pic>
      <p:pic>
        <p:nvPicPr>
          <p:cNvPr id="7" name="Imagen 6">
            <a:extLst>
              <a:ext uri="{FF2B5EF4-FFF2-40B4-BE49-F238E27FC236}">
                <a16:creationId xmlns:a16="http://schemas.microsoft.com/office/drawing/2014/main" id="{5B57C321-9362-8E5C-8641-C1BFC1852138}"/>
              </a:ext>
            </a:extLst>
          </p:cNvPr>
          <p:cNvPicPr>
            <a:picLocks noChangeAspect="1"/>
          </p:cNvPicPr>
          <p:nvPr/>
        </p:nvPicPr>
        <p:blipFill>
          <a:blip r:embed="rId3"/>
          <a:stretch>
            <a:fillRect/>
          </a:stretch>
        </p:blipFill>
        <p:spPr>
          <a:xfrm>
            <a:off x="443242" y="0"/>
            <a:ext cx="11305516" cy="1463167"/>
          </a:xfrm>
          <a:prstGeom prst="rect">
            <a:avLst/>
          </a:prstGeom>
        </p:spPr>
      </p:pic>
      <p:pic>
        <p:nvPicPr>
          <p:cNvPr id="8" name="Imagen 7">
            <a:extLst>
              <a:ext uri="{FF2B5EF4-FFF2-40B4-BE49-F238E27FC236}">
                <a16:creationId xmlns:a16="http://schemas.microsoft.com/office/drawing/2014/main" id="{57385984-C933-CF32-F234-C410EF09489C}"/>
              </a:ext>
            </a:extLst>
          </p:cNvPr>
          <p:cNvPicPr>
            <a:picLocks noChangeAspect="1"/>
          </p:cNvPicPr>
          <p:nvPr/>
        </p:nvPicPr>
        <p:blipFill rotWithShape="1">
          <a:blip r:embed="rId4"/>
          <a:srcRect l="6140" t="10097" r="6432" b="9682"/>
          <a:stretch/>
        </p:blipFill>
        <p:spPr>
          <a:xfrm>
            <a:off x="8765650" y="82042"/>
            <a:ext cx="2847976" cy="1381125"/>
          </a:xfrm>
          <a:prstGeom prst="rect">
            <a:avLst/>
          </a:prstGeom>
        </p:spPr>
      </p:pic>
    </p:spTree>
    <p:extLst>
      <p:ext uri="{BB962C8B-B14F-4D97-AF65-F5344CB8AC3E}">
        <p14:creationId xmlns:p14="http://schemas.microsoft.com/office/powerpoint/2010/main" val="1400987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B86924-F8FE-D26C-325C-FB2E95A07543}"/>
              </a:ext>
            </a:extLst>
          </p:cNvPr>
          <p:cNvSpPr>
            <a:spLocks noGrp="1"/>
          </p:cNvSpPr>
          <p:nvPr>
            <p:ph type="title"/>
          </p:nvPr>
        </p:nvSpPr>
        <p:spPr>
          <a:xfrm>
            <a:off x="2864307" y="709391"/>
            <a:ext cx="6463386" cy="1261872"/>
          </a:xfrm>
        </p:spPr>
        <p:txBody>
          <a:bodyPr anchor="ctr">
            <a:normAutofit/>
          </a:bodyPr>
          <a:lstStyle/>
          <a:p>
            <a:r>
              <a:rPr lang="es-MX" dirty="0"/>
              <a:t>Introducción</a:t>
            </a:r>
          </a:p>
        </p:txBody>
      </p:sp>
      <p:pic>
        <p:nvPicPr>
          <p:cNvPr id="4" name="Imagen 3">
            <a:extLst>
              <a:ext uri="{FF2B5EF4-FFF2-40B4-BE49-F238E27FC236}">
                <a16:creationId xmlns:a16="http://schemas.microsoft.com/office/drawing/2014/main" id="{E51D06FD-5444-2421-74E3-AEE239DE49FF}"/>
              </a:ext>
            </a:extLst>
          </p:cNvPr>
          <p:cNvPicPr>
            <a:picLocks noChangeAspect="1"/>
          </p:cNvPicPr>
          <p:nvPr/>
        </p:nvPicPr>
        <p:blipFill>
          <a:blip r:embed="rId2"/>
          <a:stretch>
            <a:fillRect/>
          </a:stretch>
        </p:blipFill>
        <p:spPr>
          <a:xfrm>
            <a:off x="689277" y="1846263"/>
            <a:ext cx="2787348" cy="4191501"/>
          </a:xfrm>
          <a:prstGeom prst="rect">
            <a:avLst/>
          </a:prstGeom>
          <a:noFill/>
        </p:spPr>
      </p:pic>
      <p:sp>
        <p:nvSpPr>
          <p:cNvPr id="3" name="Marcador de contenido 2">
            <a:extLst>
              <a:ext uri="{FF2B5EF4-FFF2-40B4-BE49-F238E27FC236}">
                <a16:creationId xmlns:a16="http://schemas.microsoft.com/office/drawing/2014/main" id="{8B447AC2-A9B8-96D5-AF4F-B3D25F854CB8}"/>
              </a:ext>
            </a:extLst>
          </p:cNvPr>
          <p:cNvSpPr>
            <a:spLocks noGrp="1"/>
          </p:cNvSpPr>
          <p:nvPr>
            <p:ph sz="half" idx="2"/>
          </p:nvPr>
        </p:nvSpPr>
        <p:spPr>
          <a:xfrm>
            <a:off x="3693701" y="1971263"/>
            <a:ext cx="8105775" cy="3941500"/>
          </a:xfrm>
        </p:spPr>
        <p:txBody>
          <a:bodyPr anchor="t">
            <a:noAutofit/>
          </a:bodyPr>
          <a:lstStyle/>
          <a:p>
            <a:pPr marL="36900" indent="0" algn="just">
              <a:buNone/>
            </a:pPr>
            <a:r>
              <a:rPr lang="es-ES" sz="2000" b="0" i="0" dirty="0">
                <a:solidFill>
                  <a:schemeClr val="tx1"/>
                </a:solidFill>
                <a:effectLst/>
                <a:latin typeface="Times New Roman" panose="02020603050405020304" pitchFamily="18" charset="0"/>
              </a:rPr>
              <a:t>El GRIT se puede desarrollar si entrenamos la pasión y la perseverancia. La pasión no es entusiasmo, que es habitual, sino la obsesión que nos acompaña hasta que alcanzamos un objetivo. </a:t>
            </a:r>
            <a:r>
              <a:rPr lang="es-ES" sz="2000" dirty="0">
                <a:solidFill>
                  <a:schemeClr val="tx1"/>
                </a:solidFill>
                <a:effectLst/>
                <a:latin typeface="Times New Roman" panose="02020603050405020304" pitchFamily="18" charset="0"/>
              </a:rPr>
              <a:t>E</a:t>
            </a:r>
            <a:r>
              <a:rPr lang="es-ES" sz="2000" b="0" i="0" dirty="0">
                <a:solidFill>
                  <a:schemeClr val="tx1"/>
                </a:solidFill>
                <a:effectLst/>
                <a:latin typeface="Times New Roman" panose="02020603050405020304" pitchFamily="18" charset="0"/>
              </a:rPr>
              <a:t>l objetivo de este trabajo es evaluar el efecto del </a:t>
            </a:r>
            <a:r>
              <a:rPr lang="es-ES" sz="2000" b="0" i="0" dirty="0" err="1">
                <a:solidFill>
                  <a:schemeClr val="tx1"/>
                </a:solidFill>
                <a:effectLst/>
                <a:latin typeface="Times New Roman" panose="02020603050405020304" pitchFamily="18" charset="0"/>
              </a:rPr>
              <a:t>Grit</a:t>
            </a:r>
            <a:r>
              <a:rPr lang="es-ES" sz="2000" b="0" i="0" dirty="0">
                <a:solidFill>
                  <a:schemeClr val="tx1"/>
                </a:solidFill>
                <a:effectLst/>
                <a:latin typeface="Times New Roman" panose="02020603050405020304" pitchFamily="18" charset="0"/>
              </a:rPr>
              <a:t> en una muestra de estudiantes universitarios en la Facultad de Ingeniería Mecánica y Eléctrica. </a:t>
            </a:r>
          </a:p>
          <a:p>
            <a:pPr marL="36900" indent="0" algn="just">
              <a:buNone/>
            </a:pPr>
            <a:r>
              <a:rPr lang="es-ES" sz="2000" b="0" i="0" dirty="0">
                <a:solidFill>
                  <a:schemeClr val="tx1"/>
                </a:solidFill>
                <a:effectLst/>
                <a:latin typeface="Times New Roman" panose="02020603050405020304" pitchFamily="18" charset="0"/>
              </a:rPr>
              <a:t>La presente investigación, enmarcada dentro del área de la psicología, pretende analizar el efecto GRIT en cada estudiante, ya sea de manera positiva o negativa. La construcción de esta escala se sustenta en la teoría clásica de los test aplicados a lo largo del semestre; por ello, a partir del análisis de los datos resultantes de su aplicación, se obtendrán indicadores de confiabilidad, validez y calidad de sus ítems. </a:t>
            </a:r>
            <a:endParaRPr lang="es-MX" sz="2000" dirty="0">
              <a:solidFill>
                <a:schemeClr val="tx1"/>
              </a:solidFill>
            </a:endParaRPr>
          </a:p>
        </p:txBody>
      </p:sp>
      <p:pic>
        <p:nvPicPr>
          <p:cNvPr id="9" name="Imagen 8">
            <a:extLst>
              <a:ext uri="{FF2B5EF4-FFF2-40B4-BE49-F238E27FC236}">
                <a16:creationId xmlns:a16="http://schemas.microsoft.com/office/drawing/2014/main" id="{8B249954-9C58-F1C4-6525-08EDE442C52F}"/>
              </a:ext>
            </a:extLst>
          </p:cNvPr>
          <p:cNvPicPr>
            <a:picLocks noChangeAspect="1"/>
          </p:cNvPicPr>
          <p:nvPr/>
        </p:nvPicPr>
        <p:blipFill>
          <a:blip r:embed="rId3"/>
          <a:stretch>
            <a:fillRect/>
          </a:stretch>
        </p:blipFill>
        <p:spPr>
          <a:xfrm>
            <a:off x="443242" y="215901"/>
            <a:ext cx="11221100" cy="1463167"/>
          </a:xfrm>
          <a:prstGeom prst="rect">
            <a:avLst/>
          </a:prstGeom>
        </p:spPr>
      </p:pic>
      <p:pic>
        <p:nvPicPr>
          <p:cNvPr id="10" name="Imagen 9">
            <a:extLst>
              <a:ext uri="{FF2B5EF4-FFF2-40B4-BE49-F238E27FC236}">
                <a16:creationId xmlns:a16="http://schemas.microsoft.com/office/drawing/2014/main" id="{B3AC6E62-3D9B-83FA-C00E-0136421A0DD4}"/>
              </a:ext>
            </a:extLst>
          </p:cNvPr>
          <p:cNvPicPr>
            <a:picLocks noChangeAspect="1"/>
          </p:cNvPicPr>
          <p:nvPr/>
        </p:nvPicPr>
        <p:blipFill rotWithShape="1">
          <a:blip r:embed="rId4"/>
          <a:srcRect l="6140" t="10097" r="6432" b="9682"/>
          <a:stretch/>
        </p:blipFill>
        <p:spPr>
          <a:xfrm>
            <a:off x="8816366" y="236538"/>
            <a:ext cx="2847976" cy="1381125"/>
          </a:xfrm>
          <a:prstGeom prst="rect">
            <a:avLst/>
          </a:prstGeom>
        </p:spPr>
      </p:pic>
    </p:spTree>
    <p:extLst>
      <p:ext uri="{BB962C8B-B14F-4D97-AF65-F5344CB8AC3E}">
        <p14:creationId xmlns:p14="http://schemas.microsoft.com/office/powerpoint/2010/main" val="387006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57258-6941-788D-BF84-2857F7F5293E}"/>
              </a:ext>
            </a:extLst>
          </p:cNvPr>
          <p:cNvSpPr>
            <a:spLocks noGrp="1"/>
          </p:cNvSpPr>
          <p:nvPr>
            <p:ph type="title"/>
          </p:nvPr>
        </p:nvSpPr>
        <p:spPr>
          <a:xfrm>
            <a:off x="1147838" y="0"/>
            <a:ext cx="4093634" cy="1257300"/>
          </a:xfrm>
        </p:spPr>
        <p:txBody>
          <a:bodyPr/>
          <a:lstStyle/>
          <a:p>
            <a:r>
              <a:rPr lang="es-MX" dirty="0"/>
              <a:t>Hipótesis</a:t>
            </a:r>
            <a:endParaRPr lang="en-US" dirty="0"/>
          </a:p>
        </p:txBody>
      </p:sp>
      <p:sp>
        <p:nvSpPr>
          <p:cNvPr id="3" name="Marcador de contenido 2">
            <a:extLst>
              <a:ext uri="{FF2B5EF4-FFF2-40B4-BE49-F238E27FC236}">
                <a16:creationId xmlns:a16="http://schemas.microsoft.com/office/drawing/2014/main" id="{951D2B17-8EE1-88E9-D688-77E9A14BECF2}"/>
              </a:ext>
            </a:extLst>
          </p:cNvPr>
          <p:cNvSpPr>
            <a:spLocks noGrp="1"/>
          </p:cNvSpPr>
          <p:nvPr>
            <p:ph idx="1"/>
          </p:nvPr>
        </p:nvSpPr>
        <p:spPr>
          <a:xfrm>
            <a:off x="6683828" y="1031421"/>
            <a:ext cx="4627034" cy="3714749"/>
          </a:xfrm>
        </p:spPr>
        <p:txBody>
          <a:bodyPr>
            <a:normAutofit/>
          </a:bodyPr>
          <a:lstStyle/>
          <a:p>
            <a:pPr marL="36900" indent="0" algn="just" rtl="0" fontAlgn="base">
              <a:buNone/>
            </a:pPr>
            <a:r>
              <a:rPr lang="es-ES" sz="1800" b="0" i="0" dirty="0">
                <a:solidFill>
                  <a:schemeClr val="tx1"/>
                </a:solidFill>
                <a:effectLst/>
                <a:latin typeface="Times New Roman" panose="02020603050405020304" pitchFamily="18" charset="0"/>
              </a:rPr>
              <a:t>Es importante el compromiso y la persistencia, dos virtudes fundamentales para lograr lo que quieres. La gente con alto </a:t>
            </a:r>
            <a:r>
              <a:rPr lang="es-ES" sz="1800" b="0" i="0" dirty="0" err="1">
                <a:solidFill>
                  <a:schemeClr val="tx1"/>
                </a:solidFill>
                <a:effectLst/>
                <a:latin typeface="Times New Roman" panose="02020603050405020304" pitchFamily="18" charset="0"/>
              </a:rPr>
              <a:t>Grit</a:t>
            </a:r>
            <a:r>
              <a:rPr lang="es-ES" sz="1800" b="0" i="0" dirty="0">
                <a:solidFill>
                  <a:schemeClr val="tx1"/>
                </a:solidFill>
                <a:effectLst/>
                <a:latin typeface="Times New Roman" panose="02020603050405020304" pitchFamily="18" charset="0"/>
              </a:rPr>
              <a:t> (4-5) es más perseverante que el resto, tienen una mentalidad más positiva y dedican más atención, horas y esfuerzo por cumplir sus objetivos.</a:t>
            </a:r>
          </a:p>
          <a:p>
            <a:pPr marL="36900" indent="0" algn="just" rtl="0" fontAlgn="base">
              <a:buNone/>
            </a:pPr>
            <a:r>
              <a:rPr lang="es-ES" sz="1800" b="0" i="0" dirty="0">
                <a:solidFill>
                  <a:schemeClr val="tx1"/>
                </a:solidFill>
                <a:effectLst/>
                <a:latin typeface="Times New Roman" panose="02020603050405020304" pitchFamily="18" charset="0"/>
              </a:rPr>
              <a:t>No se busca aprobar ni desaprobar </a:t>
            </a:r>
            <a:r>
              <a:rPr lang="es-ES" sz="1800" dirty="0">
                <a:solidFill>
                  <a:schemeClr val="tx1"/>
                </a:solidFill>
                <a:effectLst/>
                <a:latin typeface="Times New Roman" panose="02020603050405020304" pitchFamily="18" charset="0"/>
              </a:rPr>
              <a:t>el </a:t>
            </a:r>
            <a:r>
              <a:rPr lang="es-ES" sz="1800" b="0" i="0" dirty="0" err="1">
                <a:solidFill>
                  <a:schemeClr val="tx1"/>
                </a:solidFill>
                <a:effectLst/>
                <a:latin typeface="Times New Roman" panose="02020603050405020304" pitchFamily="18" charset="0"/>
              </a:rPr>
              <a:t>Grit</a:t>
            </a:r>
            <a:r>
              <a:rPr lang="es-ES" sz="1800" b="0" i="0" dirty="0">
                <a:solidFill>
                  <a:schemeClr val="tx1"/>
                </a:solidFill>
                <a:effectLst/>
                <a:latin typeface="Times New Roman" panose="02020603050405020304" pitchFamily="18" charset="0"/>
              </a:rPr>
              <a:t> de los estudiantes, sino, utilizarla como métrica. Y conocer su influencia </a:t>
            </a:r>
            <a:r>
              <a:rPr lang="es-ES" sz="1800" dirty="0">
                <a:solidFill>
                  <a:schemeClr val="tx1"/>
                </a:solidFill>
                <a:effectLst/>
                <a:latin typeface="Times New Roman" panose="02020603050405020304" pitchFamily="18" charset="0"/>
              </a:rPr>
              <a:t>en los </a:t>
            </a:r>
            <a:r>
              <a:rPr lang="es-ES" sz="1800" b="0" i="0" dirty="0">
                <a:solidFill>
                  <a:schemeClr val="tx1"/>
                </a:solidFill>
                <a:effectLst/>
                <a:latin typeface="Times New Roman" panose="02020603050405020304" pitchFamily="18" charset="0"/>
              </a:rPr>
              <a:t>alumnos al perseguir sus </a:t>
            </a:r>
            <a:r>
              <a:rPr lang="es-ES" sz="1800" dirty="0">
                <a:solidFill>
                  <a:schemeClr val="tx1"/>
                </a:solidFill>
                <a:effectLst/>
                <a:latin typeface="Times New Roman" panose="02020603050405020304" pitchFamily="18" charset="0"/>
              </a:rPr>
              <a:t>objetivos</a:t>
            </a:r>
            <a:r>
              <a:rPr lang="es-ES" sz="1800" b="0" i="0" dirty="0">
                <a:solidFill>
                  <a:schemeClr val="tx1"/>
                </a:solidFill>
                <a:effectLst/>
                <a:latin typeface="Times New Roman" panose="02020603050405020304" pitchFamily="18" charset="0"/>
              </a:rPr>
              <a:t>. </a:t>
            </a:r>
            <a:endParaRPr lang="es-ES" b="0" i="0" dirty="0">
              <a:solidFill>
                <a:schemeClr val="tx1"/>
              </a:solidFill>
              <a:effectLst/>
              <a:latin typeface="Segoe UI" panose="020B0502040204020203" pitchFamily="34" charset="0"/>
            </a:endParaRPr>
          </a:p>
          <a:p>
            <a:pPr marL="36900" indent="0" algn="just">
              <a:buNone/>
            </a:pPr>
            <a:endParaRPr lang="en-US" dirty="0">
              <a:solidFill>
                <a:schemeClr val="tx1"/>
              </a:solidFill>
            </a:endParaRPr>
          </a:p>
        </p:txBody>
      </p:sp>
      <p:sp>
        <p:nvSpPr>
          <p:cNvPr id="4" name="Marcador de contenido 2">
            <a:extLst>
              <a:ext uri="{FF2B5EF4-FFF2-40B4-BE49-F238E27FC236}">
                <a16:creationId xmlns:a16="http://schemas.microsoft.com/office/drawing/2014/main" id="{65993CAD-959C-23D2-E542-A9C58ACD6C2E}"/>
              </a:ext>
            </a:extLst>
          </p:cNvPr>
          <p:cNvSpPr txBox="1">
            <a:spLocks/>
          </p:cNvSpPr>
          <p:nvPr/>
        </p:nvSpPr>
        <p:spPr>
          <a:xfrm>
            <a:off x="881138" y="1031421"/>
            <a:ext cx="4627034"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buFont typeface="Wingdings 2" charset="2"/>
              <a:buNone/>
            </a:pPr>
            <a:r>
              <a:rPr lang="es-ES" sz="1800" dirty="0">
                <a:solidFill>
                  <a:schemeClr val="tx1"/>
                </a:solidFill>
                <a:effectLst/>
                <a:latin typeface="Times New Roman" panose="02020603050405020304" pitchFamily="18" charset="0"/>
              </a:rPr>
              <a:t>Se busca conocer la pasión e interés de los estudiantes la FIME ante las metas a largo plazo que ellos tengan mediante un test llamado, escala GRIT. Validando esta información, se cree que alumnos de más alto grado deben obtener un mejor puntaje en este test comparado con alumnos de primer ingreso. </a:t>
            </a:r>
            <a:endParaRPr lang="en-US" dirty="0">
              <a:solidFill>
                <a:schemeClr val="tx1"/>
              </a:solidFill>
            </a:endParaRPr>
          </a:p>
        </p:txBody>
      </p:sp>
      <p:sp>
        <p:nvSpPr>
          <p:cNvPr id="5" name="Título 1">
            <a:extLst>
              <a:ext uri="{FF2B5EF4-FFF2-40B4-BE49-F238E27FC236}">
                <a16:creationId xmlns:a16="http://schemas.microsoft.com/office/drawing/2014/main" id="{35F763AC-AE08-0A2F-C5E9-F3CF2754D2B4}"/>
              </a:ext>
            </a:extLst>
          </p:cNvPr>
          <p:cNvSpPr txBox="1">
            <a:spLocks/>
          </p:cNvSpPr>
          <p:nvPr/>
        </p:nvSpPr>
        <p:spPr>
          <a:xfrm>
            <a:off x="6950528" y="0"/>
            <a:ext cx="4093634"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a:t>Justificación</a:t>
            </a:r>
            <a:endParaRPr lang="en-US" dirty="0"/>
          </a:p>
        </p:txBody>
      </p:sp>
      <p:pic>
        <p:nvPicPr>
          <p:cNvPr id="1026" name="Picture 2" descr="Ver las imágenes de origen">
            <a:extLst>
              <a:ext uri="{FF2B5EF4-FFF2-40B4-BE49-F238E27FC236}">
                <a16:creationId xmlns:a16="http://schemas.microsoft.com/office/drawing/2014/main" id="{ECD016E9-5D25-A433-BDA9-3E77F3EB3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30" y="3522889"/>
            <a:ext cx="5779636" cy="244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741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4D183-7311-431D-3A27-3B0F73544D10}"/>
              </a:ext>
            </a:extLst>
          </p:cNvPr>
          <p:cNvSpPr>
            <a:spLocks noGrp="1"/>
          </p:cNvSpPr>
          <p:nvPr>
            <p:ph type="title"/>
          </p:nvPr>
        </p:nvSpPr>
        <p:spPr>
          <a:xfrm>
            <a:off x="913795" y="1186943"/>
            <a:ext cx="10353762" cy="1257300"/>
          </a:xfrm>
        </p:spPr>
        <p:txBody>
          <a:bodyPr/>
          <a:lstStyle/>
          <a:p>
            <a:r>
              <a:rPr lang="es-MX" dirty="0"/>
              <a:t>Objetivo general </a:t>
            </a:r>
          </a:p>
        </p:txBody>
      </p:sp>
      <p:sp>
        <p:nvSpPr>
          <p:cNvPr id="3" name="Marcador de contenido 2">
            <a:extLst>
              <a:ext uri="{FF2B5EF4-FFF2-40B4-BE49-F238E27FC236}">
                <a16:creationId xmlns:a16="http://schemas.microsoft.com/office/drawing/2014/main" id="{80EE8388-EFA4-A841-EFF3-0196B61C1B74}"/>
              </a:ext>
            </a:extLst>
          </p:cNvPr>
          <p:cNvSpPr>
            <a:spLocks noGrp="1"/>
          </p:cNvSpPr>
          <p:nvPr>
            <p:ph idx="1"/>
          </p:nvPr>
        </p:nvSpPr>
        <p:spPr>
          <a:xfrm>
            <a:off x="913795" y="2142067"/>
            <a:ext cx="10353762" cy="1564217"/>
          </a:xfrm>
        </p:spPr>
        <p:txBody>
          <a:bodyPr/>
          <a:lstStyle/>
          <a:p>
            <a:r>
              <a:rPr lang="es-MX" dirty="0"/>
              <a:t>Se busca mediante la herramienta ya mencionada, validar el índice GRIT de estudiantes universitarios de todos los semestres y carreras que estudien en la Facultad de Ingeniería Mecánica y Eléctrica.</a:t>
            </a:r>
          </a:p>
        </p:txBody>
      </p:sp>
      <p:sp>
        <p:nvSpPr>
          <p:cNvPr id="4" name="Título 1">
            <a:extLst>
              <a:ext uri="{FF2B5EF4-FFF2-40B4-BE49-F238E27FC236}">
                <a16:creationId xmlns:a16="http://schemas.microsoft.com/office/drawing/2014/main" id="{293A012A-41AF-CE87-F964-F92947923783}"/>
              </a:ext>
            </a:extLst>
          </p:cNvPr>
          <p:cNvSpPr txBox="1">
            <a:spLocks/>
          </p:cNvSpPr>
          <p:nvPr/>
        </p:nvSpPr>
        <p:spPr>
          <a:xfrm>
            <a:off x="913795" y="3627967"/>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a:t>Objetivos específicos </a:t>
            </a:r>
          </a:p>
        </p:txBody>
      </p:sp>
      <p:sp>
        <p:nvSpPr>
          <p:cNvPr id="5" name="Marcador de contenido 2">
            <a:extLst>
              <a:ext uri="{FF2B5EF4-FFF2-40B4-BE49-F238E27FC236}">
                <a16:creationId xmlns:a16="http://schemas.microsoft.com/office/drawing/2014/main" id="{BAEBC9FC-1E88-667E-DED8-02516C7053B4}"/>
              </a:ext>
            </a:extLst>
          </p:cNvPr>
          <p:cNvSpPr txBox="1">
            <a:spLocks/>
          </p:cNvSpPr>
          <p:nvPr/>
        </p:nvSpPr>
        <p:spPr>
          <a:xfrm>
            <a:off x="913795" y="4969384"/>
            <a:ext cx="10353762" cy="156421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s-MX" dirty="0"/>
              <a:t>Conocer por medio del test GRIT el índice de los estudiantes que sean encuestados.</a:t>
            </a:r>
          </a:p>
          <a:p>
            <a:r>
              <a:rPr lang="es-MX" dirty="0"/>
              <a:t>Determinar si hay una muestra del universo que tenga un alto índice de compromiso y persistencia para cumplir los objetivos planeados. </a:t>
            </a:r>
          </a:p>
        </p:txBody>
      </p:sp>
      <p:pic>
        <p:nvPicPr>
          <p:cNvPr id="8" name="Imagen 7">
            <a:extLst>
              <a:ext uri="{FF2B5EF4-FFF2-40B4-BE49-F238E27FC236}">
                <a16:creationId xmlns:a16="http://schemas.microsoft.com/office/drawing/2014/main" id="{BE1C85C3-DDE5-131F-DDBD-02F34A07ECD2}"/>
              </a:ext>
            </a:extLst>
          </p:cNvPr>
          <p:cNvPicPr>
            <a:picLocks noChangeAspect="1"/>
          </p:cNvPicPr>
          <p:nvPr/>
        </p:nvPicPr>
        <p:blipFill>
          <a:blip r:embed="rId2"/>
          <a:stretch>
            <a:fillRect/>
          </a:stretch>
        </p:blipFill>
        <p:spPr>
          <a:xfrm>
            <a:off x="581684" y="27517"/>
            <a:ext cx="11305516" cy="1564217"/>
          </a:xfrm>
          <a:prstGeom prst="rect">
            <a:avLst/>
          </a:prstGeom>
        </p:spPr>
      </p:pic>
      <p:pic>
        <p:nvPicPr>
          <p:cNvPr id="9" name="Imagen 8">
            <a:extLst>
              <a:ext uri="{FF2B5EF4-FFF2-40B4-BE49-F238E27FC236}">
                <a16:creationId xmlns:a16="http://schemas.microsoft.com/office/drawing/2014/main" id="{97EC53B0-BC2C-9365-81DB-DA25964CF38B}"/>
              </a:ext>
            </a:extLst>
          </p:cNvPr>
          <p:cNvPicPr>
            <a:picLocks noChangeAspect="1"/>
          </p:cNvPicPr>
          <p:nvPr/>
        </p:nvPicPr>
        <p:blipFill rotWithShape="1">
          <a:blip r:embed="rId3"/>
          <a:srcRect l="6140" t="10097" r="6432" b="9682"/>
          <a:stretch/>
        </p:blipFill>
        <p:spPr>
          <a:xfrm>
            <a:off x="8904092" y="109559"/>
            <a:ext cx="2847976" cy="1381125"/>
          </a:xfrm>
          <a:prstGeom prst="rect">
            <a:avLst/>
          </a:prstGeom>
        </p:spPr>
      </p:pic>
    </p:spTree>
    <p:extLst>
      <p:ext uri="{BB962C8B-B14F-4D97-AF65-F5344CB8AC3E}">
        <p14:creationId xmlns:p14="http://schemas.microsoft.com/office/powerpoint/2010/main" val="4291419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F3BF7E-C80C-3BE8-ECAD-BAD87F1CBA20}"/>
              </a:ext>
            </a:extLst>
          </p:cNvPr>
          <p:cNvSpPr>
            <a:spLocks noGrp="1"/>
          </p:cNvSpPr>
          <p:nvPr>
            <p:ph type="title"/>
          </p:nvPr>
        </p:nvSpPr>
        <p:spPr>
          <a:xfrm>
            <a:off x="919118" y="638174"/>
            <a:ext cx="10353762" cy="1257300"/>
          </a:xfrm>
        </p:spPr>
        <p:txBody>
          <a:bodyPr/>
          <a:lstStyle/>
          <a:p>
            <a:r>
              <a:rPr lang="es-MX" dirty="0"/>
              <a:t>Estado del Arte</a:t>
            </a:r>
          </a:p>
        </p:txBody>
      </p:sp>
      <p:sp>
        <p:nvSpPr>
          <p:cNvPr id="3" name="Marcador de contenido 2">
            <a:extLst>
              <a:ext uri="{FF2B5EF4-FFF2-40B4-BE49-F238E27FC236}">
                <a16:creationId xmlns:a16="http://schemas.microsoft.com/office/drawing/2014/main" id="{787EA272-119E-1B71-462E-06557A17554A}"/>
              </a:ext>
            </a:extLst>
          </p:cNvPr>
          <p:cNvSpPr>
            <a:spLocks noGrp="1"/>
          </p:cNvSpPr>
          <p:nvPr>
            <p:ph idx="1"/>
          </p:nvPr>
        </p:nvSpPr>
        <p:spPr>
          <a:xfrm>
            <a:off x="435428" y="1675040"/>
            <a:ext cx="11321143" cy="4544786"/>
          </a:xfrm>
        </p:spPr>
        <p:txBody>
          <a:bodyPr>
            <a:normAutofit/>
          </a:bodyPr>
          <a:lstStyle/>
          <a:p>
            <a:pPr marL="37465" indent="0" algn="just">
              <a:buNone/>
            </a:pPr>
            <a:r>
              <a:rPr lang="es-ES" sz="2100" dirty="0">
                <a:ln>
                  <a:solidFill>
                    <a:prstClr val="black">
                      <a:lumMod val="75000"/>
                      <a:lumOff val="25000"/>
                      <a:alpha val="10000"/>
                    </a:prstClr>
                  </a:solidFill>
                </a:ln>
                <a:effectLst>
                  <a:outerShdw blurRad="9525" dist="25400" dir="14640000" algn="tl" rotWithShape="0">
                    <a:prstClr val="black">
                      <a:alpha val="30000"/>
                    </a:prstClr>
                  </a:outerShdw>
                </a:effectLst>
              </a:rPr>
              <a:t>En Argentina, se llevó a cabo un estudio con 188 estudiantes de Postgrado. En el, tienen un enfoque hacia el desarrollo académico donde se determinó que los estudiantes de postgrado más avanzados presentaban un índice </a:t>
            </a:r>
            <a:r>
              <a:rPr lang="es-ES" sz="2100" dirty="0" err="1">
                <a:ln>
                  <a:solidFill>
                    <a:prstClr val="black">
                      <a:lumMod val="75000"/>
                      <a:lumOff val="25000"/>
                      <a:alpha val="10000"/>
                    </a:prstClr>
                  </a:solidFill>
                </a:ln>
                <a:effectLst>
                  <a:outerShdw blurRad="9525" dist="25400" dir="14640000" algn="tl" rotWithShape="0">
                    <a:prstClr val="black">
                      <a:alpha val="30000"/>
                    </a:prstClr>
                  </a:outerShdw>
                </a:effectLst>
              </a:rPr>
              <a:t>grit</a:t>
            </a:r>
            <a:r>
              <a:rPr lang="es-ES" sz="2100" dirty="0">
                <a:ln>
                  <a:solidFill>
                    <a:prstClr val="black">
                      <a:lumMod val="75000"/>
                      <a:lumOff val="25000"/>
                      <a:alpha val="10000"/>
                    </a:prstClr>
                  </a:solidFill>
                </a:ln>
                <a:effectLst>
                  <a:outerShdw blurRad="9525" dist="25400" dir="14640000" algn="tl" rotWithShape="0">
                    <a:prstClr val="black">
                      <a:alpha val="30000"/>
                    </a:prstClr>
                  </a:outerShdw>
                </a:effectLst>
              </a:rPr>
              <a:t> alto, y por supuesto, tenían ventaja para perseverar y comprometerse manteniendo interés en superar sus metas académicas. </a:t>
            </a:r>
          </a:p>
          <a:p>
            <a:pPr marL="37465" indent="0" algn="just">
              <a:buNone/>
            </a:pPr>
            <a:r>
              <a:rPr lang="es-ES" sz="2100" dirty="0">
                <a:ln>
                  <a:solidFill>
                    <a:prstClr val="black">
                      <a:lumMod val="75000"/>
                      <a:lumOff val="25000"/>
                      <a:alpha val="10000"/>
                    </a:prstClr>
                  </a:solidFill>
                </a:ln>
                <a:effectLst>
                  <a:outerShdw blurRad="9525" dist="25400" dir="14640000" algn="tl" rotWithShape="0">
                    <a:prstClr val="black">
                      <a:alpha val="30000"/>
                    </a:prstClr>
                  </a:outerShdw>
                </a:effectLst>
              </a:rPr>
              <a:t>“El desarrollo de las emociones y de los rasgos positivos de carácter son la llave personal para alcanzar mayores niveles de satisfacción vital en todos los ámbitos en los que se desenvuelve el sujeto”.[3] </a:t>
            </a:r>
            <a:endParaRPr lang="es-MX" sz="21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lgn="just">
              <a:buNone/>
            </a:pPr>
            <a:r>
              <a:rPr lang="es-ES" sz="2100" dirty="0">
                <a:ln>
                  <a:solidFill>
                    <a:prstClr val="black">
                      <a:lumMod val="75000"/>
                      <a:lumOff val="25000"/>
                      <a:alpha val="10000"/>
                    </a:prstClr>
                  </a:solidFill>
                </a:ln>
                <a:effectLst>
                  <a:outerShdw blurRad="9525" dist="25400" dir="14640000" algn="tl" rotWithShape="0">
                    <a:prstClr val="black">
                      <a:alpha val="30000"/>
                    </a:prstClr>
                  </a:outerShdw>
                </a:effectLst>
              </a:rPr>
              <a:t>El presente estudio tiene por objeto validar el índice GRIT en estudiantes de la </a:t>
            </a:r>
            <a:r>
              <a:rPr lang="es-ES" sz="2100" dirty="0" err="1">
                <a:ln>
                  <a:solidFill>
                    <a:prstClr val="black">
                      <a:lumMod val="75000"/>
                      <a:lumOff val="25000"/>
                      <a:alpha val="10000"/>
                    </a:prstClr>
                  </a:solidFill>
                </a:ln>
                <a:effectLst>
                  <a:outerShdw blurRad="9525" dist="25400" dir="14640000" algn="tl" rotWithShape="0">
                    <a:prstClr val="black">
                      <a:alpha val="30000"/>
                    </a:prstClr>
                  </a:outerShdw>
                </a:effectLst>
              </a:rPr>
              <a:t>Fac</a:t>
            </a:r>
            <a:r>
              <a:rPr lang="es-ES" sz="2100" dirty="0">
                <a:ln>
                  <a:solidFill>
                    <a:prstClr val="black">
                      <a:lumMod val="75000"/>
                      <a:lumOff val="25000"/>
                      <a:alpha val="10000"/>
                    </a:prstClr>
                  </a:solidFill>
                </a:ln>
                <a:effectLst>
                  <a:outerShdw blurRad="9525" dist="25400" dir="14640000" algn="tl" rotWithShape="0">
                    <a:prstClr val="black">
                      <a:alpha val="30000"/>
                    </a:prstClr>
                  </a:outerShdw>
                </a:effectLst>
              </a:rPr>
              <a:t>. De Ingeniería Mecánica y Eléctrica, como un indicador de pasión y perseverancia por alcanzar metas a largo plazo. </a:t>
            </a:r>
          </a:p>
          <a:p>
            <a:pPr marL="37465" indent="0" algn="just">
              <a:buNone/>
            </a:pPr>
            <a:r>
              <a:rPr lang="es-ES" sz="2100" dirty="0">
                <a:ln>
                  <a:solidFill>
                    <a:prstClr val="black">
                      <a:lumMod val="75000"/>
                      <a:lumOff val="25000"/>
                      <a:alpha val="10000"/>
                    </a:prstClr>
                  </a:solidFill>
                </a:ln>
                <a:effectLst>
                  <a:outerShdw blurRad="9525" dist="25400" dir="14640000" algn="tl" rotWithShape="0">
                    <a:prstClr val="black">
                      <a:alpha val="30000"/>
                    </a:prstClr>
                  </a:outerShdw>
                </a:effectLst>
              </a:rPr>
              <a:t>“El </a:t>
            </a:r>
            <a:r>
              <a:rPr lang="es-ES" sz="2100" dirty="0" err="1">
                <a:ln>
                  <a:solidFill>
                    <a:prstClr val="black">
                      <a:lumMod val="75000"/>
                      <a:lumOff val="25000"/>
                      <a:alpha val="10000"/>
                    </a:prstClr>
                  </a:solidFill>
                </a:ln>
                <a:effectLst>
                  <a:outerShdw blurRad="9525" dist="25400" dir="14640000" algn="tl" rotWithShape="0">
                    <a:prstClr val="black">
                      <a:alpha val="30000"/>
                    </a:prstClr>
                  </a:outerShdw>
                </a:effectLst>
              </a:rPr>
              <a:t>grit</a:t>
            </a:r>
            <a:r>
              <a:rPr lang="es-ES" sz="2100" dirty="0">
                <a:ln>
                  <a:solidFill>
                    <a:prstClr val="black">
                      <a:lumMod val="75000"/>
                      <a:lumOff val="25000"/>
                      <a:alpha val="10000"/>
                    </a:prstClr>
                  </a:solidFill>
                </a:ln>
                <a:effectLst>
                  <a:outerShdw blurRad="9525" dist="25400" dir="14640000" algn="tl" rotWithShape="0">
                    <a:prstClr val="black">
                      <a:alpha val="30000"/>
                    </a:prstClr>
                  </a:outerShdw>
                </a:effectLst>
              </a:rPr>
              <a:t> parece comportarse como un rasgo no cognitivo” [5], en este sentido hablamos de las habilidades socioemocionales que abarcan un largo espectro de atributos a la personalidad, como p. Ej.: la empatía, resiliencia, autocontrol, entre otros, y por supuesto: pasión y perseverancia. </a:t>
            </a:r>
          </a:p>
          <a:p>
            <a:pPr marL="37465" indent="0">
              <a:buNone/>
            </a:pPr>
            <a:endParaRPr lang="es-MX"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6" name="Imagen 5">
            <a:extLst>
              <a:ext uri="{FF2B5EF4-FFF2-40B4-BE49-F238E27FC236}">
                <a16:creationId xmlns:a16="http://schemas.microsoft.com/office/drawing/2014/main" id="{D77B2880-DC01-FE8F-8E5E-8D59B9AB36C8}"/>
              </a:ext>
            </a:extLst>
          </p:cNvPr>
          <p:cNvPicPr>
            <a:picLocks noChangeAspect="1"/>
          </p:cNvPicPr>
          <p:nvPr/>
        </p:nvPicPr>
        <p:blipFill>
          <a:blip r:embed="rId2"/>
          <a:stretch>
            <a:fillRect/>
          </a:stretch>
        </p:blipFill>
        <p:spPr>
          <a:xfrm>
            <a:off x="451055" y="0"/>
            <a:ext cx="11305516" cy="1463167"/>
          </a:xfrm>
          <a:prstGeom prst="rect">
            <a:avLst/>
          </a:prstGeom>
        </p:spPr>
      </p:pic>
      <p:pic>
        <p:nvPicPr>
          <p:cNvPr id="7" name="Imagen 6">
            <a:extLst>
              <a:ext uri="{FF2B5EF4-FFF2-40B4-BE49-F238E27FC236}">
                <a16:creationId xmlns:a16="http://schemas.microsoft.com/office/drawing/2014/main" id="{82A8E5C2-49E1-50CA-BAA6-1D31E657C987}"/>
              </a:ext>
            </a:extLst>
          </p:cNvPr>
          <p:cNvPicPr>
            <a:picLocks noChangeAspect="1"/>
          </p:cNvPicPr>
          <p:nvPr/>
        </p:nvPicPr>
        <p:blipFill rotWithShape="1">
          <a:blip r:embed="rId3"/>
          <a:srcRect l="6140" t="10097" r="6432" b="9682"/>
          <a:stretch/>
        </p:blipFill>
        <p:spPr>
          <a:xfrm>
            <a:off x="8773463" y="82042"/>
            <a:ext cx="2847976" cy="1381125"/>
          </a:xfrm>
          <a:prstGeom prst="rect">
            <a:avLst/>
          </a:prstGeom>
        </p:spPr>
      </p:pic>
    </p:spTree>
    <p:extLst>
      <p:ext uri="{BB962C8B-B14F-4D97-AF65-F5344CB8AC3E}">
        <p14:creationId xmlns:p14="http://schemas.microsoft.com/office/powerpoint/2010/main" val="996930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55BB18-346E-7EAF-CACD-DFF8B492FBBF}"/>
              </a:ext>
            </a:extLst>
          </p:cNvPr>
          <p:cNvSpPr>
            <a:spLocks noGrp="1"/>
          </p:cNvSpPr>
          <p:nvPr>
            <p:ph type="title"/>
          </p:nvPr>
        </p:nvSpPr>
        <p:spPr>
          <a:xfrm>
            <a:off x="913794" y="834517"/>
            <a:ext cx="10353762" cy="1257300"/>
          </a:xfrm>
        </p:spPr>
        <p:txBody>
          <a:bodyPr/>
          <a:lstStyle/>
          <a:p>
            <a:r>
              <a:rPr lang="es-MX" dirty="0"/>
              <a:t>Marco Teórico</a:t>
            </a:r>
            <a:endParaRPr lang="en-U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8B9EDD0-850C-67E0-5691-3FF3BCA6D881}"/>
                  </a:ext>
                </a:extLst>
              </p:cNvPr>
              <p:cNvSpPr>
                <a:spLocks noGrp="1"/>
              </p:cNvSpPr>
              <p:nvPr>
                <p:ph idx="1"/>
              </p:nvPr>
            </p:nvSpPr>
            <p:spPr>
              <a:xfrm>
                <a:off x="508723" y="1866900"/>
                <a:ext cx="11163905" cy="4991100"/>
              </a:xfrm>
            </p:spPr>
            <p:txBody>
              <a:bodyPr>
                <a:normAutofit lnSpcReduction="10000"/>
              </a:bodyPr>
              <a:lstStyle/>
              <a:p>
                <a:pPr marL="36900" indent="0" algn="just">
                  <a:buNone/>
                </a:pPr>
                <a:r>
                  <a:rPr lang="es-ES" dirty="0"/>
                  <a:t>¿Quién es exitoso en la vida? Para Duckworth, son aquellos que tienen mucho autocontrol, perseverancia y fuerza de voluntad para levantarse ante una caída o fracaso. En su obra “</a:t>
                </a:r>
                <a:r>
                  <a:rPr lang="es-ES" dirty="0" err="1"/>
                  <a:t>Grit</a:t>
                </a:r>
                <a:r>
                  <a:rPr lang="es-ES" dirty="0"/>
                  <a:t>: el poder de la pasión y la perseverancia” dice: «La clave del éxito no es el talento ni la suerte […] es la mezcla de pasión, perseverancia y coraje. […] el éxito en la vida tiene poco que ver con la inteligencia».[7] </a:t>
                </a:r>
              </a:p>
              <a:p>
                <a:pPr marL="36900" indent="0" algn="just">
                  <a:buNone/>
                </a:pPr>
                <a:r>
                  <a:rPr lang="es-MX" dirty="0"/>
                  <a:t>Si la clave del éxito no es el talento, ¿qué elemento hace falta para consolidar metas? Lo anterior se expresa a las siguientes fórmulas:</a:t>
                </a:r>
              </a:p>
              <a:p>
                <a:pPr marL="36900" indent="0" algn="just">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𝑇𝑎𝑙𝑒𝑛𝑡𝑜</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𝑒𝑠𝑓𝑢𝑒𝑟𝑧𝑜</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𝐻𝑎𝑏𝑖𝑙𝑖𝑑𝑎𝑑</m:t>
                      </m:r>
                    </m:oMath>
                  </m:oMathPara>
                </a14:m>
                <a:endParaRPr lang="es-MX" dirty="0"/>
              </a:p>
              <a:p>
                <a:pPr marL="36900" indent="0" algn="just">
                  <a:buNone/>
                </a:pPr>
                <a:r>
                  <a:rPr lang="es-MX" dirty="0"/>
                  <a:t>Y por lo tanto:</a:t>
                </a:r>
              </a:p>
              <a:p>
                <a:pPr marL="36900" indent="0" algn="just">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𝐻𝑎𝑏𝑖𝑙𝑖𝑑𝑎𝑑</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𝑒𝑠𝑓𝑢𝑒𝑟𝑧𝑜</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𝐿𝑜𝑔𝑟𝑜𝑠</m:t>
                      </m:r>
                    </m:oMath>
                  </m:oMathPara>
                </a14:m>
                <a:endParaRPr lang="es-MX" dirty="0"/>
              </a:p>
              <a:p>
                <a:pPr marL="36900" indent="0" algn="just">
                  <a:buNone/>
                </a:pPr>
                <a:r>
                  <a:rPr lang="es-MX" dirty="0"/>
                  <a:t>El </a:t>
                </a:r>
                <a:r>
                  <a:rPr lang="es-MX" dirty="0" err="1"/>
                  <a:t>grit</a:t>
                </a:r>
                <a:r>
                  <a:rPr lang="es-MX" dirty="0"/>
                  <a:t>, es esa fuerza que caracteriza al ser humano ante los fracasos y caídas. </a:t>
                </a:r>
              </a:p>
              <a:p>
                <a:pPr marL="36900" indent="0" algn="just">
                  <a:buNone/>
                </a:pPr>
                <a:endParaRPr lang="en-US" dirty="0"/>
              </a:p>
            </p:txBody>
          </p:sp>
        </mc:Choice>
        <mc:Fallback xmlns="">
          <p:sp>
            <p:nvSpPr>
              <p:cNvPr id="3" name="Marcador de contenido 2">
                <a:extLst>
                  <a:ext uri="{FF2B5EF4-FFF2-40B4-BE49-F238E27FC236}">
                    <a16:creationId xmlns:a16="http://schemas.microsoft.com/office/drawing/2014/main" id="{D8B9EDD0-850C-67E0-5691-3FF3BCA6D881}"/>
                  </a:ext>
                </a:extLst>
              </p:cNvPr>
              <p:cNvSpPr>
                <a:spLocks noGrp="1" noRot="1" noChangeAspect="1" noMove="1" noResize="1" noEditPoints="1" noAdjustHandles="1" noChangeArrowheads="1" noChangeShapeType="1" noTextEdit="1"/>
              </p:cNvSpPr>
              <p:nvPr>
                <p:ph idx="1"/>
              </p:nvPr>
            </p:nvSpPr>
            <p:spPr>
              <a:xfrm>
                <a:off x="508723" y="1866900"/>
                <a:ext cx="11163905" cy="4991100"/>
              </a:xfrm>
              <a:blipFill>
                <a:blip r:embed="rId2"/>
                <a:stretch>
                  <a:fillRect/>
                </a:stretch>
              </a:blipFill>
            </p:spPr>
            <p:txBody>
              <a:bodyPr/>
              <a:lstStyle/>
              <a:p>
                <a:r>
                  <a:rPr lang="es-MX">
                    <a:noFill/>
                  </a:rPr>
                  <a:t> </a:t>
                </a:r>
              </a:p>
            </p:txBody>
          </p:sp>
        </mc:Fallback>
      </mc:AlternateContent>
      <p:pic>
        <p:nvPicPr>
          <p:cNvPr id="8" name="Imagen 7">
            <a:extLst>
              <a:ext uri="{FF2B5EF4-FFF2-40B4-BE49-F238E27FC236}">
                <a16:creationId xmlns:a16="http://schemas.microsoft.com/office/drawing/2014/main" id="{0C6D154D-2E39-DF1C-6531-62AB99F8BDC7}"/>
              </a:ext>
            </a:extLst>
          </p:cNvPr>
          <p:cNvPicPr>
            <a:picLocks noChangeAspect="1"/>
          </p:cNvPicPr>
          <p:nvPr/>
        </p:nvPicPr>
        <p:blipFill>
          <a:blip r:embed="rId3"/>
          <a:stretch>
            <a:fillRect/>
          </a:stretch>
        </p:blipFill>
        <p:spPr>
          <a:xfrm>
            <a:off x="451055" y="0"/>
            <a:ext cx="11305516" cy="1463167"/>
          </a:xfrm>
          <a:prstGeom prst="rect">
            <a:avLst/>
          </a:prstGeom>
        </p:spPr>
      </p:pic>
      <p:pic>
        <p:nvPicPr>
          <p:cNvPr id="9" name="Imagen 8">
            <a:extLst>
              <a:ext uri="{FF2B5EF4-FFF2-40B4-BE49-F238E27FC236}">
                <a16:creationId xmlns:a16="http://schemas.microsoft.com/office/drawing/2014/main" id="{56704297-FBBC-19AF-7E87-79F11AD91D5F}"/>
              </a:ext>
            </a:extLst>
          </p:cNvPr>
          <p:cNvPicPr>
            <a:picLocks noChangeAspect="1"/>
          </p:cNvPicPr>
          <p:nvPr/>
        </p:nvPicPr>
        <p:blipFill rotWithShape="1">
          <a:blip r:embed="rId4"/>
          <a:srcRect l="6140" t="10097" r="6432" b="9682"/>
          <a:stretch/>
        </p:blipFill>
        <p:spPr>
          <a:xfrm>
            <a:off x="8773463" y="82042"/>
            <a:ext cx="2847976" cy="1381125"/>
          </a:xfrm>
          <a:prstGeom prst="rect">
            <a:avLst/>
          </a:prstGeom>
        </p:spPr>
      </p:pic>
    </p:spTree>
    <p:extLst>
      <p:ext uri="{BB962C8B-B14F-4D97-AF65-F5344CB8AC3E}">
        <p14:creationId xmlns:p14="http://schemas.microsoft.com/office/powerpoint/2010/main" val="1519115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93190-58C5-D14C-534D-2361E889A3D0}"/>
              </a:ext>
            </a:extLst>
          </p:cNvPr>
          <p:cNvSpPr>
            <a:spLocks noGrp="1"/>
          </p:cNvSpPr>
          <p:nvPr>
            <p:ph type="title"/>
          </p:nvPr>
        </p:nvSpPr>
        <p:spPr>
          <a:xfrm>
            <a:off x="926932" y="1545209"/>
            <a:ext cx="10353762" cy="1257300"/>
          </a:xfrm>
        </p:spPr>
        <p:txBody>
          <a:bodyPr/>
          <a:lstStyle/>
          <a:p>
            <a:r>
              <a:rPr lang="es-MX" dirty="0"/>
              <a:t>Metodología</a:t>
            </a:r>
          </a:p>
        </p:txBody>
      </p:sp>
      <p:sp>
        <p:nvSpPr>
          <p:cNvPr id="3" name="Marcador de contenido 2">
            <a:extLst>
              <a:ext uri="{FF2B5EF4-FFF2-40B4-BE49-F238E27FC236}">
                <a16:creationId xmlns:a16="http://schemas.microsoft.com/office/drawing/2014/main" id="{76894AEF-379C-C5B2-AF8A-80620CB5C1A7}"/>
              </a:ext>
            </a:extLst>
          </p:cNvPr>
          <p:cNvSpPr>
            <a:spLocks noGrp="1"/>
          </p:cNvSpPr>
          <p:nvPr>
            <p:ph idx="1"/>
          </p:nvPr>
        </p:nvSpPr>
        <p:spPr>
          <a:xfrm>
            <a:off x="926932" y="3209926"/>
            <a:ext cx="10353762" cy="1466850"/>
          </a:xfrm>
        </p:spPr>
        <p:txBody>
          <a:bodyPr>
            <a:normAutofit/>
          </a:bodyPr>
          <a:lstStyle/>
          <a:p>
            <a:pPr marL="380365" indent="-342900" algn="just"/>
            <a:r>
              <a:rPr lang="es-MX" dirty="0">
                <a:ln>
                  <a:solidFill>
                    <a:prstClr val="black">
                      <a:lumMod val="75000"/>
                      <a:lumOff val="25000"/>
                      <a:alpha val="10000"/>
                    </a:prstClr>
                  </a:solidFill>
                </a:ln>
                <a:effectLst>
                  <a:outerShdw blurRad="9525" dist="25400" dir="14640000" algn="tl" rotWithShape="0">
                    <a:prstClr val="black">
                      <a:alpha val="30000"/>
                    </a:prstClr>
                  </a:outerShdw>
                </a:effectLst>
              </a:rPr>
              <a:t>El presente trabajo cuenta con un </a:t>
            </a:r>
            <a:r>
              <a:rPr lang="es-MX" b="1" u="sng" dirty="0">
                <a:ln>
                  <a:solidFill>
                    <a:prstClr val="black">
                      <a:lumMod val="75000"/>
                      <a:lumOff val="25000"/>
                      <a:alpha val="10000"/>
                    </a:prstClr>
                  </a:solidFill>
                </a:ln>
                <a:effectLst>
                  <a:outerShdw blurRad="9525" dist="25400" dir="14640000" algn="tl" rotWithShape="0">
                    <a:prstClr val="black">
                      <a:alpha val="30000"/>
                    </a:prstClr>
                  </a:outerShdw>
                </a:effectLst>
              </a:rPr>
              <a:t>diseño de investigación experimental </a:t>
            </a:r>
            <a:r>
              <a:rPr lang="es-MX" dirty="0">
                <a:ln>
                  <a:solidFill>
                    <a:prstClr val="black">
                      <a:lumMod val="75000"/>
                      <a:lumOff val="25000"/>
                      <a:alpha val="10000"/>
                    </a:prstClr>
                  </a:solidFill>
                </a:ln>
                <a:effectLst>
                  <a:outerShdw blurRad="9525" dist="25400" dir="14640000" algn="tl" rotWithShape="0">
                    <a:prstClr val="black">
                      <a:alpha val="30000"/>
                    </a:prstClr>
                  </a:outerShdw>
                </a:effectLst>
              </a:rPr>
              <a:t>en un </a:t>
            </a:r>
            <a:r>
              <a:rPr lang="es-MX" b="1" u="sng" dirty="0">
                <a:ln>
                  <a:solidFill>
                    <a:prstClr val="black">
                      <a:lumMod val="75000"/>
                      <a:lumOff val="25000"/>
                      <a:alpha val="10000"/>
                    </a:prstClr>
                  </a:solidFill>
                </a:ln>
                <a:effectLst>
                  <a:outerShdw blurRad="9525" dist="25400" dir="14640000" algn="tl" rotWithShape="0">
                    <a:prstClr val="black">
                      <a:alpha val="30000"/>
                    </a:prstClr>
                  </a:outerShdw>
                </a:effectLst>
              </a:rPr>
              <a:t>nivel de estudio exploratorio</a:t>
            </a:r>
            <a:r>
              <a:rPr lang="es-MX" b="1" dirty="0">
                <a:ln>
                  <a:solidFill>
                    <a:prstClr val="black">
                      <a:lumMod val="75000"/>
                      <a:lumOff val="25000"/>
                      <a:alpha val="10000"/>
                    </a:prstClr>
                  </a:solidFill>
                </a:ln>
                <a:effectLst>
                  <a:outerShdw blurRad="9525" dist="25400" dir="14640000" algn="tl" rotWithShape="0">
                    <a:prstClr val="black">
                      <a:alpha val="30000"/>
                    </a:prstClr>
                  </a:outerShdw>
                </a:effectLst>
              </a:rPr>
              <a:t> y con un enfoque </a:t>
            </a:r>
            <a:r>
              <a:rPr lang="es-MX" b="1" u="sng" dirty="0">
                <a:ln>
                  <a:solidFill>
                    <a:prstClr val="black">
                      <a:lumMod val="75000"/>
                      <a:lumOff val="25000"/>
                      <a:alpha val="10000"/>
                    </a:prstClr>
                  </a:solidFill>
                </a:ln>
                <a:effectLst>
                  <a:outerShdw blurRad="38100" dist="38100" dir="2700000" algn="tl">
                    <a:srgbClr val="000000">
                      <a:alpha val="43137"/>
                    </a:srgbClr>
                  </a:outerShdw>
                </a:effectLst>
              </a:rPr>
              <a:t>cuantitativo</a:t>
            </a:r>
            <a:r>
              <a:rPr lang="es-MX" dirty="0">
                <a:ln>
                  <a:solidFill>
                    <a:prstClr val="black">
                      <a:lumMod val="75000"/>
                      <a:lumOff val="25000"/>
                      <a:alpha val="10000"/>
                    </a:prstClr>
                  </a:solidFill>
                </a:ln>
                <a:effectLst>
                  <a:outerShdw blurRad="38100" dist="38100" dir="2700000" algn="tl">
                    <a:srgbClr val="000000">
                      <a:alpha val="43137"/>
                    </a:srgbClr>
                  </a:outerShdw>
                </a:effectLst>
              </a:rPr>
              <a:t> utilizando </a:t>
            </a:r>
            <a:r>
              <a:rPr lang="es-MX" b="1" u="sng" dirty="0">
                <a:ln>
                  <a:solidFill>
                    <a:prstClr val="black">
                      <a:lumMod val="75000"/>
                      <a:lumOff val="25000"/>
                      <a:alpha val="10000"/>
                    </a:prstClr>
                  </a:solidFill>
                </a:ln>
                <a:effectLst>
                  <a:outerShdw blurRad="38100" dist="38100" dir="2700000" algn="tl">
                    <a:srgbClr val="000000">
                      <a:alpha val="43137"/>
                    </a:srgbClr>
                  </a:outerShdw>
                </a:effectLst>
              </a:rPr>
              <a:t>encuestas</a:t>
            </a:r>
            <a:r>
              <a:rPr lang="es-MX" dirty="0">
                <a:ln>
                  <a:solidFill>
                    <a:prstClr val="black">
                      <a:lumMod val="75000"/>
                      <a:lumOff val="25000"/>
                      <a:alpha val="10000"/>
                    </a:prstClr>
                  </a:solidFill>
                </a:ln>
                <a:effectLst>
                  <a:outerShdw blurRad="38100" dist="38100" dir="2700000" algn="tl">
                    <a:srgbClr val="000000">
                      <a:alpha val="43137"/>
                    </a:srgbClr>
                  </a:outerShdw>
                </a:effectLst>
              </a:rPr>
              <a:t>  como </a:t>
            </a:r>
            <a:r>
              <a:rPr lang="es-MX" b="1" u="sng" dirty="0">
                <a:ln>
                  <a:solidFill>
                    <a:prstClr val="black">
                      <a:lumMod val="75000"/>
                      <a:lumOff val="25000"/>
                      <a:alpha val="10000"/>
                    </a:prstClr>
                  </a:solidFill>
                </a:ln>
                <a:effectLst>
                  <a:outerShdw blurRad="38100" dist="38100" dir="2700000" algn="tl">
                    <a:srgbClr val="000000">
                      <a:alpha val="43137"/>
                    </a:srgbClr>
                  </a:outerShdw>
                </a:effectLst>
              </a:rPr>
              <a:t>técnica de investigación de campo</a:t>
            </a:r>
            <a:r>
              <a:rPr lang="es-MX" dirty="0">
                <a:ln>
                  <a:solidFill>
                    <a:prstClr val="black">
                      <a:lumMod val="75000"/>
                      <a:lumOff val="25000"/>
                      <a:alpha val="10000"/>
                    </a:prstClr>
                  </a:solidFill>
                </a:ln>
                <a:effectLst>
                  <a:outerShdw blurRad="38100" dist="38100" dir="2700000" algn="tl">
                    <a:srgbClr val="000000">
                      <a:alpha val="43137"/>
                    </a:srgbClr>
                  </a:outerShdw>
                </a:effectLst>
              </a:rPr>
              <a:t>. </a:t>
            </a:r>
            <a:endParaRPr lang="en-US" dirty="0"/>
          </a:p>
          <a:p>
            <a:pPr marL="380365" indent="-342900" algn="just"/>
            <a:endParaRPr lang="es-MX" dirty="0">
              <a:ln>
                <a:solidFill>
                  <a:prstClr val="black">
                    <a:lumMod val="75000"/>
                    <a:lumOff val="25000"/>
                    <a:alpha val="10000"/>
                  </a:prstClr>
                </a:solidFill>
              </a:ln>
              <a:effectLst>
                <a:outerShdw blurRad="38100" dist="38100" dir="2700000" algn="tl">
                  <a:srgbClr val="000000">
                    <a:alpha val="43137"/>
                  </a:srgbClr>
                </a:outerShdw>
              </a:effectLst>
            </a:endParaRPr>
          </a:p>
        </p:txBody>
      </p:sp>
      <p:pic>
        <p:nvPicPr>
          <p:cNvPr id="6" name="Imagen 5">
            <a:extLst>
              <a:ext uri="{FF2B5EF4-FFF2-40B4-BE49-F238E27FC236}">
                <a16:creationId xmlns:a16="http://schemas.microsoft.com/office/drawing/2014/main" id="{A5FCDB02-5B48-9FAF-BED7-EF7DA8EEA41B}"/>
              </a:ext>
            </a:extLst>
          </p:cNvPr>
          <p:cNvPicPr>
            <a:picLocks noChangeAspect="1"/>
          </p:cNvPicPr>
          <p:nvPr/>
        </p:nvPicPr>
        <p:blipFill>
          <a:blip r:embed="rId2"/>
          <a:stretch>
            <a:fillRect/>
          </a:stretch>
        </p:blipFill>
        <p:spPr>
          <a:xfrm>
            <a:off x="451055" y="0"/>
            <a:ext cx="11305516" cy="1463167"/>
          </a:xfrm>
          <a:prstGeom prst="rect">
            <a:avLst/>
          </a:prstGeom>
        </p:spPr>
      </p:pic>
      <p:pic>
        <p:nvPicPr>
          <p:cNvPr id="7" name="Imagen 6">
            <a:extLst>
              <a:ext uri="{FF2B5EF4-FFF2-40B4-BE49-F238E27FC236}">
                <a16:creationId xmlns:a16="http://schemas.microsoft.com/office/drawing/2014/main" id="{D28E1C41-92DD-BE9E-BB62-1FA9D6B401A7}"/>
              </a:ext>
            </a:extLst>
          </p:cNvPr>
          <p:cNvPicPr>
            <a:picLocks noChangeAspect="1"/>
          </p:cNvPicPr>
          <p:nvPr/>
        </p:nvPicPr>
        <p:blipFill rotWithShape="1">
          <a:blip r:embed="rId3"/>
          <a:srcRect l="6140" t="10097" r="6432" b="9682"/>
          <a:stretch/>
        </p:blipFill>
        <p:spPr>
          <a:xfrm>
            <a:off x="8773463" y="82042"/>
            <a:ext cx="2847976" cy="1381125"/>
          </a:xfrm>
          <a:prstGeom prst="rect">
            <a:avLst/>
          </a:prstGeom>
        </p:spPr>
      </p:pic>
    </p:spTree>
    <p:extLst>
      <p:ext uri="{BB962C8B-B14F-4D97-AF65-F5344CB8AC3E}">
        <p14:creationId xmlns:p14="http://schemas.microsoft.com/office/powerpoint/2010/main" val="746971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6093_TF00934815.potx" id="{A4F8E3F4-E486-4864-B69C-2E3224C94EAA}" vid="{0BA5DF26-D11C-431A-A493-FE081F5D36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107B6BE4EE6334496BA80F1961D6143" ma:contentTypeVersion="3" ma:contentTypeDescription="Crear nuevo documento." ma:contentTypeScope="" ma:versionID="29ffe3fffad21f9775c8adc001ac14e6">
  <xsd:schema xmlns:xsd="http://www.w3.org/2001/XMLSchema" xmlns:xs="http://www.w3.org/2001/XMLSchema" xmlns:p="http://schemas.microsoft.com/office/2006/metadata/properties" xmlns:ns2="848938bd-6baf-43b4-8590-3f428b168832" targetNamespace="http://schemas.microsoft.com/office/2006/metadata/properties" ma:root="true" ma:fieldsID="7d6e28078b7572370569a4923fb96bce" ns2:_="">
    <xsd:import namespace="848938bd-6baf-43b4-8590-3f428b16883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8938bd-6baf-43b4-8590-3f428b168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http://schemas.microsoft.com/office/2006/documentManagement/types"/>
    <ds:schemaRef ds:uri="http://www.w3.org/XML/1998/namespace"/>
    <ds:schemaRef ds:uri="http://schemas.microsoft.com/office/infopath/2007/PartnerControls"/>
    <ds:schemaRef ds:uri="848938bd-6baf-43b4-8590-3f428b168832"/>
    <ds:schemaRef ds:uri="http://purl.org/dc/dcmitype/"/>
    <ds:schemaRef ds:uri="http://schemas.openxmlformats.org/package/2006/metadata/core-properties"/>
    <ds:schemaRef ds:uri="http://purl.org/dc/elements/1.1/"/>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5009D79-F86E-4A7F-8CDF-C8857C81DD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8938bd-6baf-43b4-8590-3f428b1688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TM03457503[[fn=Citable]]</Template>
  <TotalTime>58</TotalTime>
  <Words>1303</Words>
  <Application>Microsoft Office PowerPoint</Application>
  <PresentationFormat>Panorámica</PresentationFormat>
  <Paragraphs>122</Paragraphs>
  <Slides>15</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Arial</vt:lpstr>
      <vt:lpstr>Calibri</vt:lpstr>
      <vt:lpstr>Cambria Math</vt:lpstr>
      <vt:lpstr>Goudy Old Style</vt:lpstr>
      <vt:lpstr>Segoe UI</vt:lpstr>
      <vt:lpstr>Times New Roman</vt:lpstr>
      <vt:lpstr>Wingdings 2</vt:lpstr>
      <vt:lpstr>SlateVTI</vt:lpstr>
      <vt:lpstr>Efecto GRIT en estudiantes universitarios</vt:lpstr>
      <vt:lpstr>Índice</vt:lpstr>
      <vt:lpstr>Resumen</vt:lpstr>
      <vt:lpstr>Introducción</vt:lpstr>
      <vt:lpstr>Hipótesis</vt:lpstr>
      <vt:lpstr>Objetivo general </vt:lpstr>
      <vt:lpstr>Estado del Arte</vt:lpstr>
      <vt:lpstr>Marco Teórico</vt:lpstr>
      <vt:lpstr>Metodología</vt:lpstr>
      <vt:lpstr>Análisis de resultados</vt:lpstr>
      <vt:lpstr>Presentación de PowerPoint</vt:lpstr>
      <vt:lpstr>Promedio de índice GRIT por semestre</vt:lpstr>
      <vt:lpstr>Presentación de PowerPoint</vt:lpstr>
      <vt:lpstr>Conclusión </vt:lpstr>
      <vt:lpstr>Referencias Bibliográficas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Efecto GRIT en estudiantes universitarios</dc:title>
  <dc:creator>JORGE ADRIÁN GARZA LLANAS</dc:creator>
  <cp:lastModifiedBy>JORGE ADRIÁN GARZA LLANAS</cp:lastModifiedBy>
  <cp:revision>5</cp:revision>
  <dcterms:created xsi:type="dcterms:W3CDTF">2022-09-10T18:25:34Z</dcterms:created>
  <dcterms:modified xsi:type="dcterms:W3CDTF">2022-11-18T03:59:32Z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0x010100B107B6BE4EE6334496BA80F1961D6143</vt:lpwstr>
  </property>
</Properties>
</file>